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BBF5B08_13FC18E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BBF5B03_6B2B49BE.xml" ContentType="application/vnd.ms-powerpoint.comments+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4" r:id="rId5"/>
    <p:sldId id="2076138246" r:id="rId6"/>
    <p:sldId id="2076138248" r:id="rId7"/>
    <p:sldId id="2076138245" r:id="rId8"/>
    <p:sldId id="2076138243" r:id="rId9"/>
    <p:sldId id="2076138249"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ject to profit end-to-end graphics" id="{5D9BAE09-2AD9-47BB-97F3-15C4BA39D503}">
          <p14:sldIdLst>
            <p14:sldId id="2076138244"/>
            <p14:sldId id="2076138246"/>
          </p14:sldIdLst>
        </p14:section>
        <p14:section name="Manage project oportunities" id="{E13850E7-43E7-4B25-9DEC-AC3530E3AB31}">
          <p14:sldIdLst>
            <p14:sldId id="2076138248"/>
          </p14:sldIdLst>
        </p14:section>
        <p14:section name="Resource a project" id="{BE3C26F8-600A-4F68-861F-BC962A39DBA2}">
          <p14:sldIdLst>
            <p14:sldId id="2076138245"/>
          </p14:sldIdLst>
        </p14:section>
        <p14:section name="Process project invoices" id="{8FB0E806-881D-4F15-9BE5-2B6134B5F940}">
          <p14:sldIdLst>
            <p14:sldId id="2076138243"/>
          </p14:sldIdLst>
        </p14:section>
        <p14:section name="Recognize project revenue" id="{C9B5DCBE-C39E-45D0-A681-3DDF1B534815}">
          <p14:sldIdLst>
            <p14:sldId id="20761382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62FA863-BC9A-4702-576A-815B65EE144D}" name="Milda Beinaryte" initials="MB" userId="S::mibeinar@microsoft.com::192e94ed-398b-4bb3-8c58-66c1ffb23710" providerId="AD"/>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9520F7-2C32-429E-9A4C-D4B25644031F}" v="4" dt="2023-08-10T23:37:09.5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2" d="100"/>
          <a:sy n="42" d="100"/>
        </p:scale>
        <p:origin x="2722"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litha C" userId="S::lalithac@microsoft.com::dd32494c-348b-4c0a-9d6d-c3ddf3152402" providerId="AD" clId="Web-{B02B9A6C-18DC-4A89-81E5-75AA073FB5CC}"/>
    <pc:docChg chg="modSld">
      <pc:chgData name="Lalitha C" userId="S::lalithac@microsoft.com::dd32494c-348b-4c0a-9d6d-c3ddf3152402" providerId="AD" clId="Web-{B02B9A6C-18DC-4A89-81E5-75AA073FB5CC}" dt="2023-04-11T22:30:50.646" v="0" actId="14100"/>
      <pc:docMkLst>
        <pc:docMk/>
      </pc:docMkLst>
      <pc:sldChg chg="modSp">
        <pc:chgData name="Lalitha C" userId="S::lalithac@microsoft.com::dd32494c-348b-4c0a-9d6d-c3ddf3152402" providerId="AD" clId="Web-{B02B9A6C-18DC-4A89-81E5-75AA073FB5CC}" dt="2023-04-11T22:30:50.646" v="0" actId="14100"/>
        <pc:sldMkLst>
          <pc:docMk/>
          <pc:sldMk cId="1271451233" sldId="2076138244"/>
        </pc:sldMkLst>
        <pc:graphicFrameChg chg="mod">
          <ac:chgData name="Lalitha C" userId="S::lalithac@microsoft.com::dd32494c-348b-4c0a-9d6d-c3ddf3152402" providerId="AD" clId="Web-{B02B9A6C-18DC-4A89-81E5-75AA073FB5CC}" dt="2023-04-11T22:30:50.646" v="0" actId="14100"/>
          <ac:graphicFrameMkLst>
            <pc:docMk/>
            <pc:sldMk cId="1271451233" sldId="2076138244"/>
            <ac:graphicFrameMk id="2" creationId="{BB00BB58-6378-5751-7743-7F0F64512170}"/>
          </ac:graphicFrameMkLst>
        </pc:graphicFrameChg>
      </pc:sldChg>
    </pc:docChg>
  </pc:docChgLst>
  <pc:docChgLst>
    <pc:chgData name="Lalitha C" userId="dd32494c-348b-4c0a-9d6d-c3ddf3152402" providerId="ADAL" clId="{76EEE8B5-E880-4511-9CA6-BF10ECE70D40}"/>
    <pc:docChg chg="undo custSel addSld delSld modSld">
      <pc:chgData name="Lalitha C" userId="dd32494c-348b-4c0a-9d6d-c3ddf3152402" providerId="ADAL" clId="{76EEE8B5-E880-4511-9CA6-BF10ECE70D40}" dt="2023-04-16T05:21:05.780" v="157" actId="1076"/>
      <pc:docMkLst>
        <pc:docMk/>
      </pc:docMkLst>
      <pc:sldChg chg="addSp modSp mod">
        <pc:chgData name="Lalitha C" userId="dd32494c-348b-4c0a-9d6d-c3ddf3152402" providerId="ADAL" clId="{76EEE8B5-E880-4511-9CA6-BF10ECE70D40}" dt="2023-04-14T19:58:59.667" v="45"/>
        <pc:sldMkLst>
          <pc:docMk/>
          <pc:sldMk cId="1461724430" sldId="2076138241"/>
        </pc:sldMkLst>
        <pc:spChg chg="mod">
          <ac:chgData name="Lalitha C" userId="dd32494c-348b-4c0a-9d6d-c3ddf3152402" providerId="ADAL" clId="{76EEE8B5-E880-4511-9CA6-BF10ECE70D40}" dt="2023-04-14T03:55:34.929" v="10" actId="14100"/>
          <ac:spMkLst>
            <pc:docMk/>
            <pc:sldMk cId="1461724430" sldId="2076138241"/>
            <ac:spMk id="14" creationId="{CD01E738-6656-CA86-5D6A-21E6FE2532F4}"/>
          </ac:spMkLst>
        </pc:spChg>
        <pc:spChg chg="mod">
          <ac:chgData name="Lalitha C" userId="dd32494c-348b-4c0a-9d6d-c3ddf3152402" providerId="ADAL" clId="{76EEE8B5-E880-4511-9CA6-BF10ECE70D40}" dt="2023-04-12T22:47:13.024" v="2" actId="14100"/>
          <ac:spMkLst>
            <pc:docMk/>
            <pc:sldMk cId="1461724430" sldId="2076138241"/>
            <ac:spMk id="20" creationId="{F3AF1995-D171-16E3-A11F-351815AE0980}"/>
          </ac:spMkLst>
        </pc:spChg>
        <pc:spChg chg="mod">
          <ac:chgData name="Lalitha C" userId="dd32494c-348b-4c0a-9d6d-c3ddf3152402" providerId="ADAL" clId="{76EEE8B5-E880-4511-9CA6-BF10ECE70D40}" dt="2023-04-14T03:55:06.731" v="4" actId="1076"/>
          <ac:spMkLst>
            <pc:docMk/>
            <pc:sldMk cId="1461724430" sldId="2076138241"/>
            <ac:spMk id="158" creationId="{18E42D95-20EA-8A94-096E-421E3035CA8B}"/>
          </ac:spMkLst>
        </pc:spChg>
        <pc:picChg chg="add mod">
          <ac:chgData name="Lalitha C" userId="dd32494c-348b-4c0a-9d6d-c3ddf3152402" providerId="ADAL" clId="{76EEE8B5-E880-4511-9CA6-BF10ECE70D40}" dt="2023-04-14T19:58:59.667" v="45"/>
          <ac:picMkLst>
            <pc:docMk/>
            <pc:sldMk cId="1461724430" sldId="2076138241"/>
            <ac:picMk id="30" creationId="{84124064-11E6-0F41-7325-3A52761C6896}"/>
          </ac:picMkLst>
        </pc:picChg>
        <pc:cxnChg chg="mod">
          <ac:chgData name="Lalitha C" userId="dd32494c-348b-4c0a-9d6d-c3ddf3152402" providerId="ADAL" clId="{76EEE8B5-E880-4511-9CA6-BF10ECE70D40}" dt="2023-04-12T22:47:13.024" v="2" actId="14100"/>
          <ac:cxnSpMkLst>
            <pc:docMk/>
            <pc:sldMk cId="1461724430" sldId="2076138241"/>
            <ac:cxnSpMk id="41" creationId="{5EEF45E5-6315-976E-049C-8684F2C2D6A7}"/>
          </ac:cxnSpMkLst>
        </pc:cxnChg>
        <pc:cxnChg chg="mod">
          <ac:chgData name="Lalitha C" userId="dd32494c-348b-4c0a-9d6d-c3ddf3152402" providerId="ADAL" clId="{76EEE8B5-E880-4511-9CA6-BF10ECE70D40}" dt="2023-04-12T22:47:13.024" v="2" actId="14100"/>
          <ac:cxnSpMkLst>
            <pc:docMk/>
            <pc:sldMk cId="1461724430" sldId="2076138241"/>
            <ac:cxnSpMk id="43" creationId="{0F57826C-3DC2-3EE7-69CF-832190F26371}"/>
          </ac:cxnSpMkLst>
        </pc:cxnChg>
        <pc:cxnChg chg="mod">
          <ac:chgData name="Lalitha C" userId="dd32494c-348b-4c0a-9d6d-c3ddf3152402" providerId="ADAL" clId="{76EEE8B5-E880-4511-9CA6-BF10ECE70D40}" dt="2023-04-12T22:47:13.024" v="2" actId="14100"/>
          <ac:cxnSpMkLst>
            <pc:docMk/>
            <pc:sldMk cId="1461724430" sldId="2076138241"/>
            <ac:cxnSpMk id="46" creationId="{40D531E9-BA0D-A3D3-05BB-90C64C595D81}"/>
          </ac:cxnSpMkLst>
        </pc:cxnChg>
        <pc:cxnChg chg="mod">
          <ac:chgData name="Lalitha C" userId="dd32494c-348b-4c0a-9d6d-c3ddf3152402" providerId="ADAL" clId="{76EEE8B5-E880-4511-9CA6-BF10ECE70D40}" dt="2023-04-12T22:47:13.024" v="2" actId="14100"/>
          <ac:cxnSpMkLst>
            <pc:docMk/>
            <pc:sldMk cId="1461724430" sldId="2076138241"/>
            <ac:cxnSpMk id="50" creationId="{12313204-A2C6-8395-B84D-9DEF9F9884DB}"/>
          </ac:cxnSpMkLst>
        </pc:cxnChg>
        <pc:cxnChg chg="mod">
          <ac:chgData name="Lalitha C" userId="dd32494c-348b-4c0a-9d6d-c3ddf3152402" providerId="ADAL" clId="{76EEE8B5-E880-4511-9CA6-BF10ECE70D40}" dt="2023-04-12T22:47:13.024" v="2" actId="14100"/>
          <ac:cxnSpMkLst>
            <pc:docMk/>
            <pc:sldMk cId="1461724430" sldId="2076138241"/>
            <ac:cxnSpMk id="52" creationId="{90A5EC45-B5AA-6707-5630-2C297608607B}"/>
          </ac:cxnSpMkLst>
        </pc:cxnChg>
        <pc:cxnChg chg="mod">
          <ac:chgData name="Lalitha C" userId="dd32494c-348b-4c0a-9d6d-c3ddf3152402" providerId="ADAL" clId="{76EEE8B5-E880-4511-9CA6-BF10ECE70D40}" dt="2023-04-14T06:42:17.851" v="15" actId="14100"/>
          <ac:cxnSpMkLst>
            <pc:docMk/>
            <pc:sldMk cId="1461724430" sldId="2076138241"/>
            <ac:cxnSpMk id="55" creationId="{CAD46D7C-B9CD-450F-4204-56DC155A6C57}"/>
          </ac:cxnSpMkLst>
        </pc:cxnChg>
        <pc:cxnChg chg="mod">
          <ac:chgData name="Lalitha C" userId="dd32494c-348b-4c0a-9d6d-c3ddf3152402" providerId="ADAL" clId="{76EEE8B5-E880-4511-9CA6-BF10ECE70D40}" dt="2023-04-12T22:47:13.024" v="2" actId="14100"/>
          <ac:cxnSpMkLst>
            <pc:docMk/>
            <pc:sldMk cId="1461724430" sldId="2076138241"/>
            <ac:cxnSpMk id="57" creationId="{6CC07F93-EEBB-521E-98B2-7D63591BB5C6}"/>
          </ac:cxnSpMkLst>
        </pc:cxnChg>
        <pc:cxnChg chg="mod">
          <ac:chgData name="Lalitha C" userId="dd32494c-348b-4c0a-9d6d-c3ddf3152402" providerId="ADAL" clId="{76EEE8B5-E880-4511-9CA6-BF10ECE70D40}" dt="2023-04-14T03:55:06.731" v="4" actId="1076"/>
          <ac:cxnSpMkLst>
            <pc:docMk/>
            <pc:sldMk cId="1461724430" sldId="2076138241"/>
            <ac:cxnSpMk id="59" creationId="{2B2EE18D-C9B1-7588-EBF2-1750255F7894}"/>
          </ac:cxnSpMkLst>
        </pc:cxnChg>
        <pc:cxnChg chg="mod">
          <ac:chgData name="Lalitha C" userId="dd32494c-348b-4c0a-9d6d-c3ddf3152402" providerId="ADAL" clId="{76EEE8B5-E880-4511-9CA6-BF10ECE70D40}" dt="2023-04-14T16:33:46.029" v="39" actId="14100"/>
          <ac:cxnSpMkLst>
            <pc:docMk/>
            <pc:sldMk cId="1461724430" sldId="2076138241"/>
            <ac:cxnSpMk id="69" creationId="{412799F6-7F99-9CDA-FED3-BBDDD02A01F3}"/>
          </ac:cxnSpMkLst>
        </pc:cxnChg>
        <pc:cxnChg chg="mod">
          <ac:chgData name="Lalitha C" userId="dd32494c-348b-4c0a-9d6d-c3ddf3152402" providerId="ADAL" clId="{76EEE8B5-E880-4511-9CA6-BF10ECE70D40}" dt="2023-04-14T03:55:06.731" v="4" actId="1076"/>
          <ac:cxnSpMkLst>
            <pc:docMk/>
            <pc:sldMk cId="1461724430" sldId="2076138241"/>
            <ac:cxnSpMk id="75" creationId="{7C01CA14-FEC1-5609-C55E-F649EB7FDBBE}"/>
          </ac:cxnSpMkLst>
        </pc:cxnChg>
        <pc:cxnChg chg="mod">
          <ac:chgData name="Lalitha C" userId="dd32494c-348b-4c0a-9d6d-c3ddf3152402" providerId="ADAL" clId="{76EEE8B5-E880-4511-9CA6-BF10ECE70D40}" dt="2023-04-14T07:07:50.752" v="23" actId="14100"/>
          <ac:cxnSpMkLst>
            <pc:docMk/>
            <pc:sldMk cId="1461724430" sldId="2076138241"/>
            <ac:cxnSpMk id="77" creationId="{61910CBF-AB36-506F-3B5B-886E59A2770B}"/>
          </ac:cxnSpMkLst>
        </pc:cxnChg>
        <pc:cxnChg chg="mod">
          <ac:chgData name="Lalitha C" userId="dd32494c-348b-4c0a-9d6d-c3ddf3152402" providerId="ADAL" clId="{76EEE8B5-E880-4511-9CA6-BF10ECE70D40}" dt="2023-04-14T19:54:47.364" v="41" actId="14100"/>
          <ac:cxnSpMkLst>
            <pc:docMk/>
            <pc:sldMk cId="1461724430" sldId="2076138241"/>
            <ac:cxnSpMk id="79" creationId="{F8C639EB-4784-812E-8477-5B22E9F594EE}"/>
          </ac:cxnSpMkLst>
        </pc:cxnChg>
        <pc:cxnChg chg="mod">
          <ac:chgData name="Lalitha C" userId="dd32494c-348b-4c0a-9d6d-c3ddf3152402" providerId="ADAL" clId="{76EEE8B5-E880-4511-9CA6-BF10ECE70D40}" dt="2023-04-14T07:07:59.472" v="24" actId="14100"/>
          <ac:cxnSpMkLst>
            <pc:docMk/>
            <pc:sldMk cId="1461724430" sldId="2076138241"/>
            <ac:cxnSpMk id="81" creationId="{79C15136-FD57-E5FE-6E3F-B011C16DF15B}"/>
          </ac:cxnSpMkLst>
        </pc:cxnChg>
        <pc:cxnChg chg="mod">
          <ac:chgData name="Lalitha C" userId="dd32494c-348b-4c0a-9d6d-c3ddf3152402" providerId="ADAL" clId="{76EEE8B5-E880-4511-9CA6-BF10ECE70D40}" dt="2023-04-14T16:32:50.364" v="38" actId="14100"/>
          <ac:cxnSpMkLst>
            <pc:docMk/>
            <pc:sldMk cId="1461724430" sldId="2076138241"/>
            <ac:cxnSpMk id="97" creationId="{EE4BE1F1-F365-6EC6-D987-622B0AB11CED}"/>
          </ac:cxnSpMkLst>
        </pc:cxnChg>
        <pc:cxnChg chg="mod">
          <ac:chgData name="Lalitha C" userId="dd32494c-348b-4c0a-9d6d-c3ddf3152402" providerId="ADAL" clId="{76EEE8B5-E880-4511-9CA6-BF10ECE70D40}" dt="2023-04-14T07:09:45.677" v="27" actId="14100"/>
          <ac:cxnSpMkLst>
            <pc:docMk/>
            <pc:sldMk cId="1461724430" sldId="2076138241"/>
            <ac:cxnSpMk id="127" creationId="{66C9AD65-03D4-7E00-A75F-98BAE26299D7}"/>
          </ac:cxnSpMkLst>
        </pc:cxnChg>
        <pc:cxnChg chg="mod">
          <ac:chgData name="Lalitha C" userId="dd32494c-348b-4c0a-9d6d-c3ddf3152402" providerId="ADAL" clId="{76EEE8B5-E880-4511-9CA6-BF10ECE70D40}" dt="2023-04-14T07:09:54.931" v="28" actId="14100"/>
          <ac:cxnSpMkLst>
            <pc:docMk/>
            <pc:sldMk cId="1461724430" sldId="2076138241"/>
            <ac:cxnSpMk id="131" creationId="{00D037E2-A098-A20A-9D58-B3AB4183B0D2}"/>
          </ac:cxnSpMkLst>
        </pc:cxnChg>
        <pc:cxnChg chg="mod">
          <ac:chgData name="Lalitha C" userId="dd32494c-348b-4c0a-9d6d-c3ddf3152402" providerId="ADAL" clId="{76EEE8B5-E880-4511-9CA6-BF10ECE70D40}" dt="2023-04-14T06:41:28.206" v="13" actId="14100"/>
          <ac:cxnSpMkLst>
            <pc:docMk/>
            <pc:sldMk cId="1461724430" sldId="2076138241"/>
            <ac:cxnSpMk id="137" creationId="{874D4274-07D4-F59D-3FCA-7182C2500833}"/>
          </ac:cxnSpMkLst>
        </pc:cxnChg>
        <pc:cxnChg chg="mod">
          <ac:chgData name="Lalitha C" userId="dd32494c-348b-4c0a-9d6d-c3ddf3152402" providerId="ADAL" clId="{76EEE8B5-E880-4511-9CA6-BF10ECE70D40}" dt="2023-04-14T03:55:06.731" v="4" actId="1076"/>
          <ac:cxnSpMkLst>
            <pc:docMk/>
            <pc:sldMk cId="1461724430" sldId="2076138241"/>
            <ac:cxnSpMk id="177" creationId="{01DF4D75-A78C-746C-A334-603D4A345292}"/>
          </ac:cxnSpMkLst>
        </pc:cxnChg>
        <pc:cxnChg chg="mod">
          <ac:chgData name="Lalitha C" userId="dd32494c-348b-4c0a-9d6d-c3ddf3152402" providerId="ADAL" clId="{76EEE8B5-E880-4511-9CA6-BF10ECE70D40}" dt="2023-04-14T03:55:34.929" v="10" actId="14100"/>
          <ac:cxnSpMkLst>
            <pc:docMk/>
            <pc:sldMk cId="1461724430" sldId="2076138241"/>
            <ac:cxnSpMk id="274" creationId="{6986B72F-99C4-9FF6-4D62-A137D1FCAA7B}"/>
          </ac:cxnSpMkLst>
        </pc:cxnChg>
      </pc:sldChg>
      <pc:sldChg chg="addSp modSp">
        <pc:chgData name="Lalitha C" userId="dd32494c-348b-4c0a-9d6d-c3ddf3152402" providerId="ADAL" clId="{76EEE8B5-E880-4511-9CA6-BF10ECE70D40}" dt="2023-04-14T19:58:53.511" v="43"/>
        <pc:sldMkLst>
          <pc:docMk/>
          <pc:sldMk cId="1797999038" sldId="2076138243"/>
        </pc:sldMkLst>
        <pc:picChg chg="add mod">
          <ac:chgData name="Lalitha C" userId="dd32494c-348b-4c0a-9d6d-c3ddf3152402" providerId="ADAL" clId="{76EEE8B5-E880-4511-9CA6-BF10ECE70D40}" dt="2023-04-14T19:58:53.511" v="43"/>
          <ac:picMkLst>
            <pc:docMk/>
            <pc:sldMk cId="1797999038" sldId="2076138243"/>
            <ac:picMk id="2" creationId="{9F19A8CC-195F-1284-B74A-837FC6CD63AD}"/>
          </ac:picMkLst>
        </pc:picChg>
      </pc:sldChg>
      <pc:sldChg chg="addSp delSp modSp add mod">
        <pc:chgData name="Lalitha C" userId="dd32494c-348b-4c0a-9d6d-c3ddf3152402" providerId="ADAL" clId="{76EEE8B5-E880-4511-9CA6-BF10ECE70D40}" dt="2023-04-15T23:21:48.118" v="73" actId="14100"/>
        <pc:sldMkLst>
          <pc:docMk/>
          <pc:sldMk cId="427664001" sldId="2076138245"/>
        </pc:sldMkLst>
        <pc:spChg chg="mod">
          <ac:chgData name="Lalitha C" userId="dd32494c-348b-4c0a-9d6d-c3ddf3152402" providerId="ADAL" clId="{76EEE8B5-E880-4511-9CA6-BF10ECE70D40}" dt="2023-04-14T20:00:29.963" v="55" actId="14100"/>
          <ac:spMkLst>
            <pc:docMk/>
            <pc:sldMk cId="427664001" sldId="2076138245"/>
            <ac:spMk id="19" creationId="{A2FFC6D7-5D38-5E33-6428-FDF533532D97}"/>
          </ac:spMkLst>
        </pc:spChg>
        <pc:spChg chg="mod">
          <ac:chgData name="Lalitha C" userId="dd32494c-348b-4c0a-9d6d-c3ddf3152402" providerId="ADAL" clId="{76EEE8B5-E880-4511-9CA6-BF10ECE70D40}" dt="2023-04-15T23:21:48.118" v="73" actId="14100"/>
          <ac:spMkLst>
            <pc:docMk/>
            <pc:sldMk cId="427664001" sldId="2076138245"/>
            <ac:spMk id="252" creationId="{2C7190D4-8FD5-D68D-862F-549CB8A85D90}"/>
          </ac:spMkLst>
        </pc:spChg>
        <pc:cxnChg chg="mod">
          <ac:chgData name="Lalitha C" userId="dd32494c-348b-4c0a-9d6d-c3ddf3152402" providerId="ADAL" clId="{76EEE8B5-E880-4511-9CA6-BF10ECE70D40}" dt="2023-04-14T20:00:29.963" v="55" actId="14100"/>
          <ac:cxnSpMkLst>
            <pc:docMk/>
            <pc:sldMk cId="427664001" sldId="2076138245"/>
            <ac:cxnSpMk id="69" creationId="{412799F6-7F99-9CDA-FED3-BBDDD02A01F3}"/>
          </ac:cxnSpMkLst>
        </pc:cxnChg>
        <pc:cxnChg chg="mod">
          <ac:chgData name="Lalitha C" userId="dd32494c-348b-4c0a-9d6d-c3ddf3152402" providerId="ADAL" clId="{76EEE8B5-E880-4511-9CA6-BF10ECE70D40}" dt="2023-04-14T20:00:29.963" v="55" actId="14100"/>
          <ac:cxnSpMkLst>
            <pc:docMk/>
            <pc:sldMk cId="427664001" sldId="2076138245"/>
            <ac:cxnSpMk id="71" creationId="{44F8394D-7C22-7C5E-1F00-A7FE1EA4C5C6}"/>
          </ac:cxnSpMkLst>
        </pc:cxnChg>
        <pc:cxnChg chg="mod">
          <ac:chgData name="Lalitha C" userId="dd32494c-348b-4c0a-9d6d-c3ddf3152402" providerId="ADAL" clId="{76EEE8B5-E880-4511-9CA6-BF10ECE70D40}" dt="2023-04-15T23:19:29.618" v="67" actId="14100"/>
          <ac:cxnSpMkLst>
            <pc:docMk/>
            <pc:sldMk cId="427664001" sldId="2076138245"/>
            <ac:cxnSpMk id="77" creationId="{61910CBF-AB36-506F-3B5B-886E59A2770B}"/>
          </ac:cxnSpMkLst>
        </pc:cxnChg>
        <pc:cxnChg chg="mod">
          <ac:chgData name="Lalitha C" userId="dd32494c-348b-4c0a-9d6d-c3ddf3152402" providerId="ADAL" clId="{76EEE8B5-E880-4511-9CA6-BF10ECE70D40}" dt="2023-04-15T23:20:57.951" v="72" actId="14100"/>
          <ac:cxnSpMkLst>
            <pc:docMk/>
            <pc:sldMk cId="427664001" sldId="2076138245"/>
            <ac:cxnSpMk id="79" creationId="{F8C639EB-4784-812E-8477-5B22E9F594EE}"/>
          </ac:cxnSpMkLst>
        </pc:cxnChg>
        <pc:cxnChg chg="mod">
          <ac:chgData name="Lalitha C" userId="dd32494c-348b-4c0a-9d6d-c3ddf3152402" providerId="ADAL" clId="{76EEE8B5-E880-4511-9CA6-BF10ECE70D40}" dt="2023-04-15T23:18:53.429" v="63" actId="14100"/>
          <ac:cxnSpMkLst>
            <pc:docMk/>
            <pc:sldMk cId="427664001" sldId="2076138245"/>
            <ac:cxnSpMk id="81" creationId="{79C15136-FD57-E5FE-6E3F-B011C16DF15B}"/>
          </ac:cxnSpMkLst>
        </pc:cxnChg>
        <pc:cxnChg chg="mod">
          <ac:chgData name="Lalitha C" userId="dd32494c-348b-4c0a-9d6d-c3ddf3152402" providerId="ADAL" clId="{76EEE8B5-E880-4511-9CA6-BF10ECE70D40}" dt="2023-04-14T20:00:01.182" v="51" actId="14100"/>
          <ac:cxnSpMkLst>
            <pc:docMk/>
            <pc:sldMk cId="427664001" sldId="2076138245"/>
            <ac:cxnSpMk id="91" creationId="{F58A2C00-7E38-1CE4-C9FE-3209621857E9}"/>
          </ac:cxnSpMkLst>
        </pc:cxnChg>
        <pc:cxnChg chg="mod">
          <ac:chgData name="Lalitha C" userId="dd32494c-348b-4c0a-9d6d-c3ddf3152402" providerId="ADAL" clId="{76EEE8B5-E880-4511-9CA6-BF10ECE70D40}" dt="2023-04-14T20:00:28.351" v="53" actId="1076"/>
          <ac:cxnSpMkLst>
            <pc:docMk/>
            <pc:sldMk cId="427664001" sldId="2076138245"/>
            <ac:cxnSpMk id="97" creationId="{EE4BE1F1-F365-6EC6-D987-622B0AB11CED}"/>
          </ac:cxnSpMkLst>
        </pc:cxnChg>
        <pc:cxnChg chg="mod">
          <ac:chgData name="Lalitha C" userId="dd32494c-348b-4c0a-9d6d-c3ddf3152402" providerId="ADAL" clId="{76EEE8B5-E880-4511-9CA6-BF10ECE70D40}" dt="2023-04-15T23:20:01.325" v="70" actId="14100"/>
          <ac:cxnSpMkLst>
            <pc:docMk/>
            <pc:sldMk cId="427664001" sldId="2076138245"/>
            <ac:cxnSpMk id="127" creationId="{66C9AD65-03D4-7E00-A75F-98BAE26299D7}"/>
          </ac:cxnSpMkLst>
        </pc:cxnChg>
        <pc:cxnChg chg="mod">
          <ac:chgData name="Lalitha C" userId="dd32494c-348b-4c0a-9d6d-c3ddf3152402" providerId="ADAL" clId="{76EEE8B5-E880-4511-9CA6-BF10ECE70D40}" dt="2023-04-14T07:13:12.391" v="35" actId="14100"/>
          <ac:cxnSpMkLst>
            <pc:docMk/>
            <pc:sldMk cId="427664001" sldId="2076138245"/>
            <ac:cxnSpMk id="131" creationId="{00D037E2-A098-A20A-9D58-B3AB4183B0D2}"/>
          </ac:cxnSpMkLst>
        </pc:cxnChg>
        <pc:cxnChg chg="add del mod">
          <ac:chgData name="Lalitha C" userId="dd32494c-348b-4c0a-9d6d-c3ddf3152402" providerId="ADAL" clId="{76EEE8B5-E880-4511-9CA6-BF10ECE70D40}" dt="2023-04-14T20:01:33.226" v="62" actId="14100"/>
          <ac:cxnSpMkLst>
            <pc:docMk/>
            <pc:sldMk cId="427664001" sldId="2076138245"/>
            <ac:cxnSpMk id="137" creationId="{874D4274-07D4-F59D-3FCA-7182C2500833}"/>
          </ac:cxnSpMkLst>
        </pc:cxnChg>
      </pc:sldChg>
      <pc:sldChg chg="addSp delSp modSp add mod">
        <pc:chgData name="Lalitha C" userId="dd32494c-348b-4c0a-9d6d-c3ddf3152402" providerId="ADAL" clId="{76EEE8B5-E880-4511-9CA6-BF10ECE70D40}" dt="2023-04-16T05:21:05.780" v="157" actId="1076"/>
        <pc:sldMkLst>
          <pc:docMk/>
          <pc:sldMk cId="587921025" sldId="2076138246"/>
        </pc:sldMkLst>
        <pc:spChg chg="mod">
          <ac:chgData name="Lalitha C" userId="dd32494c-348b-4c0a-9d6d-c3ddf3152402" providerId="ADAL" clId="{76EEE8B5-E880-4511-9CA6-BF10ECE70D40}" dt="2023-04-15T23:36:52.923" v="92" actId="14100"/>
          <ac:spMkLst>
            <pc:docMk/>
            <pc:sldMk cId="587921025" sldId="2076138246"/>
            <ac:spMk id="14" creationId="{CD01E738-6656-CA86-5D6A-21E6FE2532F4}"/>
          </ac:spMkLst>
        </pc:spChg>
        <pc:spChg chg="mod">
          <ac:chgData name="Lalitha C" userId="dd32494c-348b-4c0a-9d6d-c3ddf3152402" providerId="ADAL" clId="{76EEE8B5-E880-4511-9CA6-BF10ECE70D40}" dt="2023-04-15T23:37:11.757" v="94" actId="1076"/>
          <ac:spMkLst>
            <pc:docMk/>
            <pc:sldMk cId="587921025" sldId="2076138246"/>
            <ac:spMk id="252" creationId="{2C7190D4-8FD5-D68D-862F-549CB8A85D90}"/>
          </ac:spMkLst>
        </pc:spChg>
        <pc:cxnChg chg="add del mod">
          <ac:chgData name="Lalitha C" userId="dd32494c-348b-4c0a-9d6d-c3ddf3152402" providerId="ADAL" clId="{76EEE8B5-E880-4511-9CA6-BF10ECE70D40}" dt="2023-04-15T23:25:33.782" v="78" actId="478"/>
          <ac:cxnSpMkLst>
            <pc:docMk/>
            <pc:sldMk cId="587921025" sldId="2076138246"/>
            <ac:cxnSpMk id="5" creationId="{D8F60CF2-D641-852F-9FB3-0AFB11E39CB2}"/>
          </ac:cxnSpMkLst>
        </pc:cxnChg>
        <pc:cxnChg chg="add del mod">
          <ac:chgData name="Lalitha C" userId="dd32494c-348b-4c0a-9d6d-c3ddf3152402" providerId="ADAL" clId="{76EEE8B5-E880-4511-9CA6-BF10ECE70D40}" dt="2023-04-15T23:26:29.730" v="82" actId="11529"/>
          <ac:cxnSpMkLst>
            <pc:docMk/>
            <pc:sldMk cId="587921025" sldId="2076138246"/>
            <ac:cxnSpMk id="8" creationId="{79498E4A-A93C-B068-2590-03F67131B677}"/>
          </ac:cxnSpMkLst>
        </pc:cxnChg>
        <pc:cxnChg chg="mod">
          <ac:chgData name="Lalitha C" userId="dd32494c-348b-4c0a-9d6d-c3ddf3152402" providerId="ADAL" clId="{76EEE8B5-E880-4511-9CA6-BF10ECE70D40}" dt="2023-04-15T23:42:28.409" v="114" actId="14100"/>
          <ac:cxnSpMkLst>
            <pc:docMk/>
            <pc:sldMk cId="587921025" sldId="2076138246"/>
            <ac:cxnSpMk id="17" creationId="{61ECC224-13B0-63D4-6A2C-BB0564467C2E}"/>
          </ac:cxnSpMkLst>
        </pc:cxnChg>
        <pc:cxnChg chg="add del mod">
          <ac:chgData name="Lalitha C" userId="dd32494c-348b-4c0a-9d6d-c3ddf3152402" providerId="ADAL" clId="{76EEE8B5-E880-4511-9CA6-BF10ECE70D40}" dt="2023-04-15T23:27:54.748" v="85" actId="478"/>
          <ac:cxnSpMkLst>
            <pc:docMk/>
            <pc:sldMk cId="587921025" sldId="2076138246"/>
            <ac:cxnSpMk id="30" creationId="{BC3DA026-059F-219A-463F-51E75E6F5DA2}"/>
          </ac:cxnSpMkLst>
        </pc:cxnChg>
        <pc:cxnChg chg="add del mod">
          <ac:chgData name="Lalitha C" userId="dd32494c-348b-4c0a-9d6d-c3ddf3152402" providerId="ADAL" clId="{76EEE8B5-E880-4511-9CA6-BF10ECE70D40}" dt="2023-04-15T23:38:59.355" v="100" actId="11529"/>
          <ac:cxnSpMkLst>
            <pc:docMk/>
            <pc:sldMk cId="587921025" sldId="2076138246"/>
            <ac:cxnSpMk id="45" creationId="{B569B1A1-F057-7A89-4BF1-01861D1992F8}"/>
          </ac:cxnSpMkLst>
        </pc:cxnChg>
        <pc:cxnChg chg="add del mod">
          <ac:chgData name="Lalitha C" userId="dd32494c-348b-4c0a-9d6d-c3ddf3152402" providerId="ADAL" clId="{76EEE8B5-E880-4511-9CA6-BF10ECE70D40}" dt="2023-04-15T23:39:30.733" v="104" actId="478"/>
          <ac:cxnSpMkLst>
            <pc:docMk/>
            <pc:sldMk cId="587921025" sldId="2076138246"/>
            <ac:cxnSpMk id="51" creationId="{0BCCD25F-1E58-F99C-7F87-989E2AD70B7D}"/>
          </ac:cxnSpMkLst>
        </pc:cxnChg>
        <pc:cxnChg chg="mod">
          <ac:chgData name="Lalitha C" userId="dd32494c-348b-4c0a-9d6d-c3ddf3152402" providerId="ADAL" clId="{76EEE8B5-E880-4511-9CA6-BF10ECE70D40}" dt="2023-04-15T23:39:22.233" v="102" actId="1076"/>
          <ac:cxnSpMkLst>
            <pc:docMk/>
            <pc:sldMk cId="587921025" sldId="2076138246"/>
            <ac:cxnSpMk id="55" creationId="{CAD46D7C-B9CD-450F-4204-56DC155A6C57}"/>
          </ac:cxnSpMkLst>
        </pc:cxnChg>
        <pc:cxnChg chg="add del mod">
          <ac:chgData name="Lalitha C" userId="dd32494c-348b-4c0a-9d6d-c3ddf3152402" providerId="ADAL" clId="{76EEE8B5-E880-4511-9CA6-BF10ECE70D40}" dt="2023-04-15T23:40:19.308" v="106" actId="478"/>
          <ac:cxnSpMkLst>
            <pc:docMk/>
            <pc:sldMk cId="587921025" sldId="2076138246"/>
            <ac:cxnSpMk id="56" creationId="{7858E1A8-A04A-DB27-8568-27372E4DA647}"/>
          </ac:cxnSpMkLst>
        </pc:cxnChg>
        <pc:cxnChg chg="add del mod">
          <ac:chgData name="Lalitha C" userId="dd32494c-348b-4c0a-9d6d-c3ddf3152402" providerId="ADAL" clId="{76EEE8B5-E880-4511-9CA6-BF10ECE70D40}" dt="2023-04-15T23:41:24.502" v="108" actId="11529"/>
          <ac:cxnSpMkLst>
            <pc:docMk/>
            <pc:sldMk cId="587921025" sldId="2076138246"/>
            <ac:cxnSpMk id="60" creationId="{18104718-1687-1CA8-5933-EA7A9EC7B08F}"/>
          </ac:cxnSpMkLst>
        </pc:cxnChg>
        <pc:cxnChg chg="add mod">
          <ac:chgData name="Lalitha C" userId="dd32494c-348b-4c0a-9d6d-c3ddf3152402" providerId="ADAL" clId="{76EEE8B5-E880-4511-9CA6-BF10ECE70D40}" dt="2023-04-15T23:51:26.355" v="126" actId="14100"/>
          <ac:cxnSpMkLst>
            <pc:docMk/>
            <pc:sldMk cId="587921025" sldId="2076138246"/>
            <ac:cxnSpMk id="62" creationId="{6BF64E2E-9F23-0AD9-1688-7B169A1E4D2B}"/>
          </ac:cxnSpMkLst>
        </pc:cxnChg>
        <pc:cxnChg chg="add mod">
          <ac:chgData name="Lalitha C" userId="dd32494c-348b-4c0a-9d6d-c3ddf3152402" providerId="ADAL" clId="{76EEE8B5-E880-4511-9CA6-BF10ECE70D40}" dt="2023-04-15T23:42:17.578" v="113" actId="14100"/>
          <ac:cxnSpMkLst>
            <pc:docMk/>
            <pc:sldMk cId="587921025" sldId="2076138246"/>
            <ac:cxnSpMk id="64" creationId="{89CFE293-D370-DF03-B069-DC6209BF9B03}"/>
          </ac:cxnSpMkLst>
        </pc:cxnChg>
        <pc:cxnChg chg="add mod">
          <ac:chgData name="Lalitha C" userId="dd32494c-348b-4c0a-9d6d-c3ddf3152402" providerId="ADAL" clId="{76EEE8B5-E880-4511-9CA6-BF10ECE70D40}" dt="2023-04-15T23:52:21.659" v="127" actId="1076"/>
          <ac:cxnSpMkLst>
            <pc:docMk/>
            <pc:sldMk cId="587921025" sldId="2076138246"/>
            <ac:cxnSpMk id="76" creationId="{794982CB-CFD8-4532-CE66-EB129C6E9893}"/>
          </ac:cxnSpMkLst>
        </pc:cxnChg>
        <pc:cxnChg chg="mod">
          <ac:chgData name="Lalitha C" userId="dd32494c-348b-4c0a-9d6d-c3ddf3152402" providerId="ADAL" clId="{76EEE8B5-E880-4511-9CA6-BF10ECE70D40}" dt="2023-04-16T00:14:41.607" v="141" actId="1076"/>
          <ac:cxnSpMkLst>
            <pc:docMk/>
            <pc:sldMk cId="587921025" sldId="2076138246"/>
            <ac:cxnSpMk id="79" creationId="{F8C639EB-4784-812E-8477-5B22E9F594EE}"/>
          </ac:cxnSpMkLst>
        </pc:cxnChg>
        <pc:cxnChg chg="add del mod">
          <ac:chgData name="Lalitha C" userId="dd32494c-348b-4c0a-9d6d-c3ddf3152402" providerId="ADAL" clId="{76EEE8B5-E880-4511-9CA6-BF10ECE70D40}" dt="2023-04-15T23:47:25.250" v="121" actId="478"/>
          <ac:cxnSpMkLst>
            <pc:docMk/>
            <pc:sldMk cId="587921025" sldId="2076138246"/>
            <ac:cxnSpMk id="80" creationId="{70F76868-DCE0-2B75-22F5-74780829151D}"/>
          </ac:cxnSpMkLst>
        </pc:cxnChg>
        <pc:cxnChg chg="add">
          <ac:chgData name="Lalitha C" userId="dd32494c-348b-4c0a-9d6d-c3ddf3152402" providerId="ADAL" clId="{76EEE8B5-E880-4511-9CA6-BF10ECE70D40}" dt="2023-04-15T23:48:04.464" v="123" actId="11529"/>
          <ac:cxnSpMkLst>
            <pc:docMk/>
            <pc:sldMk cId="587921025" sldId="2076138246"/>
            <ac:cxnSpMk id="99" creationId="{C147C6CD-D132-7AD0-3A69-41B5D53D5052}"/>
          </ac:cxnSpMkLst>
        </pc:cxnChg>
        <pc:cxnChg chg="add">
          <ac:chgData name="Lalitha C" userId="dd32494c-348b-4c0a-9d6d-c3ddf3152402" providerId="ADAL" clId="{76EEE8B5-E880-4511-9CA6-BF10ECE70D40}" dt="2023-04-15T23:48:41.614" v="124" actId="11529"/>
          <ac:cxnSpMkLst>
            <pc:docMk/>
            <pc:sldMk cId="587921025" sldId="2076138246"/>
            <ac:cxnSpMk id="101" creationId="{D39CD97E-AC28-9ED1-3D2C-E4F019915414}"/>
          </ac:cxnSpMkLst>
        </pc:cxnChg>
        <pc:cxnChg chg="add">
          <ac:chgData name="Lalitha C" userId="dd32494c-348b-4c0a-9d6d-c3ddf3152402" providerId="ADAL" clId="{76EEE8B5-E880-4511-9CA6-BF10ECE70D40}" dt="2023-04-15T23:53:10.760" v="128" actId="11529"/>
          <ac:cxnSpMkLst>
            <pc:docMk/>
            <pc:sldMk cId="587921025" sldId="2076138246"/>
            <ac:cxnSpMk id="105" creationId="{4EF7B057-80E5-916D-6B7C-73B085ACA8FF}"/>
          </ac:cxnSpMkLst>
        </pc:cxnChg>
        <pc:cxnChg chg="add mod">
          <ac:chgData name="Lalitha C" userId="dd32494c-348b-4c0a-9d6d-c3ddf3152402" providerId="ADAL" clId="{76EEE8B5-E880-4511-9CA6-BF10ECE70D40}" dt="2023-04-15T23:53:59.922" v="132" actId="14100"/>
          <ac:cxnSpMkLst>
            <pc:docMk/>
            <pc:sldMk cId="587921025" sldId="2076138246"/>
            <ac:cxnSpMk id="108" creationId="{C2F3A645-DD65-E5A7-26C8-56518F0A98B0}"/>
          </ac:cxnSpMkLst>
        </pc:cxnChg>
        <pc:cxnChg chg="add">
          <ac:chgData name="Lalitha C" userId="dd32494c-348b-4c0a-9d6d-c3ddf3152402" providerId="ADAL" clId="{76EEE8B5-E880-4511-9CA6-BF10ECE70D40}" dt="2023-04-15T23:58:44.576" v="133" actId="11529"/>
          <ac:cxnSpMkLst>
            <pc:docMk/>
            <pc:sldMk cId="587921025" sldId="2076138246"/>
            <ac:cxnSpMk id="114" creationId="{6507F203-D753-CAE6-D8A1-6CFC9DDB05F3}"/>
          </ac:cxnSpMkLst>
        </pc:cxnChg>
        <pc:cxnChg chg="add del mod">
          <ac:chgData name="Lalitha C" userId="dd32494c-348b-4c0a-9d6d-c3ddf3152402" providerId="ADAL" clId="{76EEE8B5-E880-4511-9CA6-BF10ECE70D40}" dt="2023-04-16T00:12:59.546" v="138" actId="478"/>
          <ac:cxnSpMkLst>
            <pc:docMk/>
            <pc:sldMk cId="587921025" sldId="2076138246"/>
            <ac:cxnSpMk id="116" creationId="{D0BBA364-AA66-EAB1-A7EE-609AC93FB190}"/>
          </ac:cxnSpMkLst>
        </pc:cxnChg>
        <pc:cxnChg chg="add">
          <ac:chgData name="Lalitha C" userId="dd32494c-348b-4c0a-9d6d-c3ddf3152402" providerId="ADAL" clId="{76EEE8B5-E880-4511-9CA6-BF10ECE70D40}" dt="2023-04-16T00:13:44.821" v="139" actId="11529"/>
          <ac:cxnSpMkLst>
            <pc:docMk/>
            <pc:sldMk cId="587921025" sldId="2076138246"/>
            <ac:cxnSpMk id="122" creationId="{10F9C660-D2E6-9401-2636-CE03E232A6F6}"/>
          </ac:cxnSpMkLst>
        </pc:cxnChg>
        <pc:cxnChg chg="add mod">
          <ac:chgData name="Lalitha C" userId="dd32494c-348b-4c0a-9d6d-c3ddf3152402" providerId="ADAL" clId="{76EEE8B5-E880-4511-9CA6-BF10ECE70D40}" dt="2023-04-16T05:21:05.780" v="157" actId="1076"/>
          <ac:cxnSpMkLst>
            <pc:docMk/>
            <pc:sldMk cId="587921025" sldId="2076138246"/>
            <ac:cxnSpMk id="125" creationId="{26181D21-9F5D-3F2C-3CDB-A616B0E8C19C}"/>
          </ac:cxnSpMkLst>
        </pc:cxnChg>
        <pc:cxnChg chg="mod">
          <ac:chgData name="Lalitha C" userId="dd32494c-348b-4c0a-9d6d-c3ddf3152402" providerId="ADAL" clId="{76EEE8B5-E880-4511-9CA6-BF10ECE70D40}" dt="2023-04-15T23:36:52.923" v="92" actId="14100"/>
          <ac:cxnSpMkLst>
            <pc:docMk/>
            <pc:sldMk cId="587921025" sldId="2076138246"/>
            <ac:cxnSpMk id="274" creationId="{6986B72F-99C4-9FF6-4D62-A137D1FCAA7B}"/>
          </ac:cxnSpMkLst>
        </pc:cxnChg>
      </pc:sldChg>
      <pc:sldChg chg="add del">
        <pc:chgData name="Lalitha C" userId="dd32494c-348b-4c0a-9d6d-c3ddf3152402" providerId="ADAL" clId="{76EEE8B5-E880-4511-9CA6-BF10ECE70D40}" dt="2023-04-15T23:23:24.919" v="75"/>
        <pc:sldMkLst>
          <pc:docMk/>
          <pc:sldMk cId="2014507281" sldId="2076138246"/>
        </pc:sldMkLst>
      </pc:sldChg>
    </pc:docChg>
  </pc:docChgLst>
  <pc:docChgLst>
    <pc:chgData name="Martin Walker" userId="S::marwalke@microsoft.com::721a3ccf-1433-4533-a011-8b62f2a349d1" providerId="AD" clId="Web-{3D80764C-7446-4DD8-855B-B6D59BB36858}"/>
    <pc:docChg chg="modSld">
      <pc:chgData name="Martin Walker" userId="S::marwalke@microsoft.com::721a3ccf-1433-4533-a011-8b62f2a349d1" providerId="AD" clId="Web-{3D80764C-7446-4DD8-855B-B6D59BB36858}" dt="2023-04-12T07:25:04.058" v="79" actId="14100"/>
      <pc:docMkLst>
        <pc:docMk/>
      </pc:docMkLst>
      <pc:sldChg chg="addSp delSp modSp">
        <pc:chgData name="Martin Walker" userId="S::marwalke@microsoft.com::721a3ccf-1433-4533-a011-8b62f2a349d1" providerId="AD" clId="Web-{3D80764C-7446-4DD8-855B-B6D59BB36858}" dt="2023-04-12T07:25:04.058" v="79" actId="14100"/>
        <pc:sldMkLst>
          <pc:docMk/>
          <pc:sldMk cId="1461724430" sldId="2076138241"/>
        </pc:sldMkLst>
        <pc:spChg chg="mod">
          <ac:chgData name="Martin Walker" userId="S::marwalke@microsoft.com::721a3ccf-1433-4533-a011-8b62f2a349d1" providerId="AD" clId="Web-{3D80764C-7446-4DD8-855B-B6D59BB36858}" dt="2023-04-12T07:21:14.283" v="62" actId="20577"/>
          <ac:spMkLst>
            <pc:docMk/>
            <pc:sldMk cId="1461724430" sldId="2076138241"/>
            <ac:spMk id="98" creationId="{92803DB4-0AFA-48E9-DB3D-F1A7EBDCB888}"/>
          </ac:spMkLst>
        </pc:spChg>
        <pc:cxnChg chg="add del mod">
          <ac:chgData name="Martin Walker" userId="S::marwalke@microsoft.com::721a3ccf-1433-4533-a011-8b62f2a349d1" providerId="AD" clId="Web-{3D80764C-7446-4DD8-855B-B6D59BB36858}" dt="2023-04-12T07:07:54.119" v="14"/>
          <ac:cxnSpMkLst>
            <pc:docMk/>
            <pc:sldMk cId="1461724430" sldId="2076138241"/>
            <ac:cxnSpMk id="4" creationId="{3212C639-9723-57CA-434C-8437B23EE9B9}"/>
          </ac:cxnSpMkLst>
        </pc:cxnChg>
        <pc:cxnChg chg="add del mod">
          <ac:chgData name="Martin Walker" userId="S::marwalke@microsoft.com::721a3ccf-1433-4533-a011-8b62f2a349d1" providerId="AD" clId="Web-{3D80764C-7446-4DD8-855B-B6D59BB36858}" dt="2023-04-12T07:11:53.034" v="21"/>
          <ac:cxnSpMkLst>
            <pc:docMk/>
            <pc:sldMk cId="1461724430" sldId="2076138241"/>
            <ac:cxnSpMk id="5" creationId="{DD8133D6-BBDE-0C20-B857-B312ACFBB4F7}"/>
          </ac:cxnSpMkLst>
        </pc:cxnChg>
        <pc:cxnChg chg="add del mod">
          <ac:chgData name="Martin Walker" userId="S::marwalke@microsoft.com::721a3ccf-1433-4533-a011-8b62f2a349d1" providerId="AD" clId="Web-{3D80764C-7446-4DD8-855B-B6D59BB36858}" dt="2023-04-12T07:15:12.305" v="45"/>
          <ac:cxnSpMkLst>
            <pc:docMk/>
            <pc:sldMk cId="1461724430" sldId="2076138241"/>
            <ac:cxnSpMk id="6" creationId="{77E0E2FA-3A73-8A98-5BF9-769D8EC7546C}"/>
          </ac:cxnSpMkLst>
        </pc:cxnChg>
        <pc:cxnChg chg="add del mod">
          <ac:chgData name="Martin Walker" userId="S::marwalke@microsoft.com::721a3ccf-1433-4533-a011-8b62f2a349d1" providerId="AD" clId="Web-{3D80764C-7446-4DD8-855B-B6D59BB36858}" dt="2023-04-12T07:17:58.591" v="57"/>
          <ac:cxnSpMkLst>
            <pc:docMk/>
            <pc:sldMk cId="1461724430" sldId="2076138241"/>
            <ac:cxnSpMk id="8" creationId="{E69DE3EB-90BF-FF0E-C238-DEF372027B4C}"/>
          </ac:cxnSpMkLst>
        </pc:cxnChg>
        <pc:cxnChg chg="add mod">
          <ac:chgData name="Martin Walker" userId="S::marwalke@microsoft.com::721a3ccf-1433-4533-a011-8b62f2a349d1" providerId="AD" clId="Web-{3D80764C-7446-4DD8-855B-B6D59BB36858}" dt="2023-04-12T07:19:53.031" v="61" actId="14100"/>
          <ac:cxnSpMkLst>
            <pc:docMk/>
            <pc:sldMk cId="1461724430" sldId="2076138241"/>
            <ac:cxnSpMk id="16" creationId="{D9D8BFBC-D096-9640-ADFE-93338844C29B}"/>
          </ac:cxnSpMkLst>
        </pc:cxnChg>
        <pc:cxnChg chg="add mod">
          <ac:chgData name="Martin Walker" userId="S::marwalke@microsoft.com::721a3ccf-1433-4533-a011-8b62f2a349d1" providerId="AD" clId="Web-{3D80764C-7446-4DD8-855B-B6D59BB36858}" dt="2023-04-12T07:25:04.058" v="79" actId="14100"/>
          <ac:cxnSpMkLst>
            <pc:docMk/>
            <pc:sldMk cId="1461724430" sldId="2076138241"/>
            <ac:cxnSpMk id="17" creationId="{61ECC224-13B0-63D4-6A2C-BB0564467C2E}"/>
          </ac:cxnSpMkLst>
        </pc:cxnChg>
        <pc:cxnChg chg="mod">
          <ac:chgData name="Martin Walker" userId="S::marwalke@microsoft.com::721a3ccf-1433-4533-a011-8b62f2a349d1" providerId="AD" clId="Web-{3D80764C-7446-4DD8-855B-B6D59BB36858}" dt="2023-04-12T07:17:28.230" v="52" actId="1076"/>
          <ac:cxnSpMkLst>
            <pc:docMk/>
            <pc:sldMk cId="1461724430" sldId="2076138241"/>
            <ac:cxnSpMk id="77" creationId="{61910CBF-AB36-506F-3B5B-886E59A2770B}"/>
          </ac:cxnSpMkLst>
        </pc:cxnChg>
        <pc:cxnChg chg="mod">
          <ac:chgData name="Martin Walker" userId="S::marwalke@microsoft.com::721a3ccf-1433-4533-a011-8b62f2a349d1" providerId="AD" clId="Web-{3D80764C-7446-4DD8-855B-B6D59BB36858}" dt="2023-04-12T07:11:01.189" v="20" actId="1076"/>
          <ac:cxnSpMkLst>
            <pc:docMk/>
            <pc:sldMk cId="1461724430" sldId="2076138241"/>
            <ac:cxnSpMk id="89" creationId="{F9CEFD88-8DA6-4C3F-CF44-CC7374411980}"/>
          </ac:cxnSpMkLst>
        </pc:cxnChg>
        <pc:cxnChg chg="mod">
          <ac:chgData name="Martin Walker" userId="S::marwalke@microsoft.com::721a3ccf-1433-4533-a011-8b62f2a349d1" providerId="AD" clId="Web-{3D80764C-7446-4DD8-855B-B6D59BB36858}" dt="2023-04-12T07:15:05.680" v="44" actId="1076"/>
          <ac:cxnSpMkLst>
            <pc:docMk/>
            <pc:sldMk cId="1461724430" sldId="2076138241"/>
            <ac:cxnSpMk id="97" creationId="{EE4BE1F1-F365-6EC6-D987-622B0AB11CED}"/>
          </ac:cxnSpMkLst>
        </pc:cxnChg>
      </pc:sldChg>
    </pc:docChg>
  </pc:docChgLst>
  <pc:docChgLst>
    <pc:chgData name="Lalitha C" userId="S::lalithac@microsoft.com::dd32494c-348b-4c0a-9d6d-c3ddf3152402" providerId="AD" clId="Web-{238BF791-1C58-4DEE-9FBB-A72934C0E2A8}"/>
    <pc:docChg chg="modSld">
      <pc:chgData name="Lalitha C" userId="S::lalithac@microsoft.com::dd32494c-348b-4c0a-9d6d-c3ddf3152402" providerId="AD" clId="Web-{238BF791-1C58-4DEE-9FBB-A72934C0E2A8}" dt="2023-04-11T21:27:29.380" v="4" actId="20577"/>
      <pc:docMkLst>
        <pc:docMk/>
      </pc:docMkLst>
      <pc:sldChg chg="modSp">
        <pc:chgData name="Lalitha C" userId="S::lalithac@microsoft.com::dd32494c-348b-4c0a-9d6d-c3ddf3152402" providerId="AD" clId="Web-{238BF791-1C58-4DEE-9FBB-A72934C0E2A8}" dt="2023-04-11T21:27:29.380" v="4" actId="20577"/>
        <pc:sldMkLst>
          <pc:docMk/>
          <pc:sldMk cId="1461724430" sldId="2076138241"/>
        </pc:sldMkLst>
        <pc:spChg chg="mod">
          <ac:chgData name="Lalitha C" userId="S::lalithac@microsoft.com::dd32494c-348b-4c0a-9d6d-c3ddf3152402" providerId="AD" clId="Web-{238BF791-1C58-4DEE-9FBB-A72934C0E2A8}" dt="2023-04-11T21:27:29.380" v="4" actId="20577"/>
          <ac:spMkLst>
            <pc:docMk/>
            <pc:sldMk cId="1461724430" sldId="2076138241"/>
            <ac:spMk id="27" creationId="{67CDA03E-FC28-1AAD-3C00-4939B4EC6DB4}"/>
          </ac:spMkLst>
        </pc:spChg>
      </pc:sldChg>
      <pc:sldChg chg="modSp">
        <pc:chgData name="Lalitha C" userId="S::lalithac@microsoft.com::dd32494c-348b-4c0a-9d6d-c3ddf3152402" providerId="AD" clId="Web-{238BF791-1C58-4DEE-9FBB-A72934C0E2A8}" dt="2023-04-11T21:25:45.627" v="0" actId="1076"/>
        <pc:sldMkLst>
          <pc:docMk/>
          <pc:sldMk cId="1797999038" sldId="2076138243"/>
        </pc:sldMkLst>
        <pc:cxnChg chg="mod">
          <ac:chgData name="Lalitha C" userId="S::lalithac@microsoft.com::dd32494c-348b-4c0a-9d6d-c3ddf3152402" providerId="AD" clId="Web-{238BF791-1C58-4DEE-9FBB-A72934C0E2A8}" dt="2023-04-11T21:25:45.627" v="0" actId="1076"/>
          <ac:cxnSpMkLst>
            <pc:docMk/>
            <pc:sldMk cId="1797999038" sldId="2076138243"/>
            <ac:cxnSpMk id="183" creationId="{E3D7E647-9C44-0B39-649B-1ACA3B86639B}"/>
          </ac:cxnSpMkLst>
        </pc:cxnChg>
      </pc:sldChg>
    </pc:docChg>
  </pc:docChgLst>
  <pc:docChgLst>
    <pc:chgData name="Martin Walker" userId="721a3ccf-1433-4533-a011-8b62f2a349d1" providerId="ADAL" clId="{F21C2822-C5AA-478F-8E10-709B7174AD97}"/>
    <pc:docChg chg="undo custSel modSld">
      <pc:chgData name="Martin Walker" userId="721a3ccf-1433-4533-a011-8b62f2a349d1" providerId="ADAL" clId="{F21C2822-C5AA-478F-8E10-709B7174AD97}" dt="2023-04-12T07:29:56.197" v="18" actId="14100"/>
      <pc:docMkLst>
        <pc:docMk/>
      </pc:docMkLst>
      <pc:sldChg chg="modSp mod">
        <pc:chgData name="Martin Walker" userId="721a3ccf-1433-4533-a011-8b62f2a349d1" providerId="ADAL" clId="{F21C2822-C5AA-478F-8E10-709B7174AD97}" dt="2023-04-12T07:29:56.197" v="18" actId="14100"/>
        <pc:sldMkLst>
          <pc:docMk/>
          <pc:sldMk cId="1461724430" sldId="2076138241"/>
        </pc:sldMkLst>
        <pc:cxnChg chg="mod">
          <ac:chgData name="Martin Walker" userId="721a3ccf-1433-4533-a011-8b62f2a349d1" providerId="ADAL" clId="{F21C2822-C5AA-478F-8E10-709B7174AD97}" dt="2023-04-12T07:28:06.792" v="16" actId="14100"/>
          <ac:cxnSpMkLst>
            <pc:docMk/>
            <pc:sldMk cId="1461724430" sldId="2076138241"/>
            <ac:cxnSpMk id="17" creationId="{61ECC224-13B0-63D4-6A2C-BB0564467C2E}"/>
          </ac:cxnSpMkLst>
        </pc:cxnChg>
        <pc:cxnChg chg="mod">
          <ac:chgData name="Martin Walker" userId="721a3ccf-1433-4533-a011-8b62f2a349d1" providerId="ADAL" clId="{F21C2822-C5AA-478F-8E10-709B7174AD97}" dt="2023-04-12T07:29:56.197" v="18" actId="14100"/>
          <ac:cxnSpMkLst>
            <pc:docMk/>
            <pc:sldMk cId="1461724430" sldId="2076138241"/>
            <ac:cxnSpMk id="46" creationId="{40D531E9-BA0D-A3D3-05BB-90C64C595D81}"/>
          </ac:cxnSpMkLst>
        </pc:cxnChg>
        <pc:cxnChg chg="mod">
          <ac:chgData name="Martin Walker" userId="721a3ccf-1433-4533-a011-8b62f2a349d1" providerId="ADAL" clId="{F21C2822-C5AA-478F-8E10-709B7174AD97}" dt="2023-04-12T07:29:35.452" v="17" actId="1076"/>
          <ac:cxnSpMkLst>
            <pc:docMk/>
            <pc:sldMk cId="1461724430" sldId="2076138241"/>
            <ac:cxnSpMk id="55" creationId="{CAD46D7C-B9CD-450F-4204-56DC155A6C57}"/>
          </ac:cxnSpMkLst>
        </pc:cxnChg>
      </pc:sldChg>
    </pc:docChg>
  </pc:docChgLst>
  <pc:docChgLst>
    <pc:chgData name="Rachel Profitt" userId="33e63d03-b0ce-4cee-8a7f-3417702ed3c2" providerId="ADAL" clId="{EE9520F7-2C32-429E-9A4C-D4B25644031F}"/>
    <pc:docChg chg="undo redo custSel addSld delSld modSld sldOrd addSection delSection modSection">
      <pc:chgData name="Rachel Profitt" userId="33e63d03-b0ce-4cee-8a7f-3417702ed3c2" providerId="ADAL" clId="{EE9520F7-2C32-429E-9A4C-D4B25644031F}" dt="2023-08-10T23:40:04.200" v="1856" actId="1076"/>
      <pc:docMkLst>
        <pc:docMk/>
      </pc:docMkLst>
      <pc:sldChg chg="del">
        <pc:chgData name="Rachel Profitt" userId="33e63d03-b0ce-4cee-8a7f-3417702ed3c2" providerId="ADAL" clId="{EE9520F7-2C32-429E-9A4C-D4B25644031F}" dt="2023-04-21T16:27:13.752" v="1729" actId="18676"/>
        <pc:sldMkLst>
          <pc:docMk/>
          <pc:sldMk cId="3957722359" sldId="1660"/>
        </pc:sldMkLst>
      </pc:sldChg>
      <pc:sldChg chg="del">
        <pc:chgData name="Rachel Profitt" userId="33e63d03-b0ce-4cee-8a7f-3417702ed3c2" providerId="ADAL" clId="{EE9520F7-2C32-429E-9A4C-D4B25644031F}" dt="2023-04-21T16:27:13.752" v="1729" actId="18676"/>
        <pc:sldMkLst>
          <pc:docMk/>
          <pc:sldMk cId="737538867" sldId="1804"/>
        </pc:sldMkLst>
      </pc:sldChg>
      <pc:sldChg chg="del">
        <pc:chgData name="Rachel Profitt" userId="33e63d03-b0ce-4cee-8a7f-3417702ed3c2" providerId="ADAL" clId="{EE9520F7-2C32-429E-9A4C-D4B25644031F}" dt="2023-04-21T16:27:13.752" v="1729" actId="18676"/>
        <pc:sldMkLst>
          <pc:docMk/>
          <pc:sldMk cId="673758937" sldId="1994"/>
        </pc:sldMkLst>
      </pc:sldChg>
      <pc:sldChg chg="del">
        <pc:chgData name="Rachel Profitt" userId="33e63d03-b0ce-4cee-8a7f-3417702ed3c2" providerId="ADAL" clId="{EE9520F7-2C32-429E-9A4C-D4B25644031F}" dt="2023-04-21T16:27:13.752" v="1729" actId="18676"/>
        <pc:sldMkLst>
          <pc:docMk/>
          <pc:sldMk cId="458529531" sldId="1995"/>
        </pc:sldMkLst>
      </pc:sldChg>
      <pc:sldChg chg="del">
        <pc:chgData name="Rachel Profitt" userId="33e63d03-b0ce-4cee-8a7f-3417702ed3c2" providerId="ADAL" clId="{EE9520F7-2C32-429E-9A4C-D4B25644031F}" dt="2023-04-21T16:27:13.752" v="1729" actId="18676"/>
        <pc:sldMkLst>
          <pc:docMk/>
          <pc:sldMk cId="1291011522" sldId="2042"/>
        </pc:sldMkLst>
      </pc:sldChg>
      <pc:sldChg chg="del">
        <pc:chgData name="Rachel Profitt" userId="33e63d03-b0ce-4cee-8a7f-3417702ed3c2" providerId="ADAL" clId="{EE9520F7-2C32-429E-9A4C-D4B25644031F}" dt="2023-04-21T16:27:13.752" v="1729" actId="18676"/>
        <pc:sldMkLst>
          <pc:docMk/>
          <pc:sldMk cId="2669305560" sldId="2076138207"/>
        </pc:sldMkLst>
      </pc:sldChg>
      <pc:sldChg chg="del">
        <pc:chgData name="Rachel Profitt" userId="33e63d03-b0ce-4cee-8a7f-3417702ed3c2" providerId="ADAL" clId="{EE9520F7-2C32-429E-9A4C-D4B25644031F}" dt="2023-04-21T16:27:13.752" v="1729" actId="18676"/>
        <pc:sldMkLst>
          <pc:docMk/>
          <pc:sldMk cId="2365472309" sldId="2076138238"/>
        </pc:sldMkLst>
      </pc:sldChg>
      <pc:sldChg chg="del">
        <pc:chgData name="Rachel Profitt" userId="33e63d03-b0ce-4cee-8a7f-3417702ed3c2" providerId="ADAL" clId="{EE9520F7-2C32-429E-9A4C-D4B25644031F}" dt="2023-04-21T16:27:07.072" v="1728" actId="18676"/>
        <pc:sldMkLst>
          <pc:docMk/>
          <pc:sldMk cId="187231817" sldId="2076138239"/>
        </pc:sldMkLst>
      </pc:sldChg>
      <pc:sldChg chg="del">
        <pc:chgData name="Rachel Profitt" userId="33e63d03-b0ce-4cee-8a7f-3417702ed3c2" providerId="ADAL" clId="{EE9520F7-2C32-429E-9A4C-D4B25644031F}" dt="2023-04-21T16:27:07.072" v="1728" actId="18676"/>
        <pc:sldMkLst>
          <pc:docMk/>
          <pc:sldMk cId="1652376440" sldId="2076138240"/>
        </pc:sldMkLst>
      </pc:sldChg>
      <pc:sldChg chg="addSp delSp modSp del mod">
        <pc:chgData name="Rachel Profitt" userId="33e63d03-b0ce-4cee-8a7f-3417702ed3c2" providerId="ADAL" clId="{EE9520F7-2C32-429E-9A4C-D4B25644031F}" dt="2023-08-10T23:20:40.743" v="1734" actId="47"/>
        <pc:sldMkLst>
          <pc:docMk/>
          <pc:sldMk cId="1461724430" sldId="2076138241"/>
        </pc:sldMkLst>
        <pc:spChg chg="mod">
          <ac:chgData name="Rachel Profitt" userId="33e63d03-b0ce-4cee-8a7f-3417702ed3c2" providerId="ADAL" clId="{EE9520F7-2C32-429E-9A4C-D4B25644031F}" dt="2023-04-03T15:19:34.836" v="1725" actId="1038"/>
          <ac:spMkLst>
            <pc:docMk/>
            <pc:sldMk cId="1461724430" sldId="2076138241"/>
            <ac:spMk id="2" creationId="{77611BAB-AAFD-6C56-F99A-54C577DB5C04}"/>
          </ac:spMkLst>
        </pc:spChg>
        <pc:spChg chg="mod">
          <ac:chgData name="Rachel Profitt" userId="33e63d03-b0ce-4cee-8a7f-3417702ed3c2" providerId="ADAL" clId="{EE9520F7-2C32-429E-9A4C-D4B25644031F}" dt="2023-04-03T15:19:34.836" v="1725" actId="1038"/>
          <ac:spMkLst>
            <pc:docMk/>
            <pc:sldMk cId="1461724430" sldId="2076138241"/>
            <ac:spMk id="3" creationId="{CCBB280E-03B1-CA3F-BD62-47B36665F73E}"/>
          </ac:spMkLst>
        </pc:spChg>
        <pc:spChg chg="add mod">
          <ac:chgData name="Rachel Profitt" userId="33e63d03-b0ce-4cee-8a7f-3417702ed3c2" providerId="ADAL" clId="{EE9520F7-2C32-429E-9A4C-D4B25644031F}" dt="2023-04-03T15:19:34.836" v="1725" actId="1038"/>
          <ac:spMkLst>
            <pc:docMk/>
            <pc:sldMk cId="1461724430" sldId="2076138241"/>
            <ac:spMk id="7" creationId="{F6F9F5B6-C083-C70C-146C-1757074CA756}"/>
          </ac:spMkLst>
        </pc:spChg>
        <pc:spChg chg="add del mod">
          <ac:chgData name="Rachel Profitt" userId="33e63d03-b0ce-4cee-8a7f-3417702ed3c2" providerId="ADAL" clId="{EE9520F7-2C32-429E-9A4C-D4B25644031F}" dt="2023-04-03T15:13:07.821" v="1630" actId="478"/>
          <ac:spMkLst>
            <pc:docMk/>
            <pc:sldMk cId="1461724430" sldId="2076138241"/>
            <ac:spMk id="8" creationId="{A77D3316-87E8-B26B-2D14-45AD1140D6CD}"/>
          </ac:spMkLst>
        </pc:spChg>
        <pc:spChg chg="add mod">
          <ac:chgData name="Rachel Profitt" userId="33e63d03-b0ce-4cee-8a7f-3417702ed3c2" providerId="ADAL" clId="{EE9520F7-2C32-429E-9A4C-D4B25644031F}" dt="2023-04-03T15:19:34.836" v="1725" actId="1038"/>
          <ac:spMkLst>
            <pc:docMk/>
            <pc:sldMk cId="1461724430" sldId="2076138241"/>
            <ac:spMk id="9" creationId="{1FE6E2E0-3311-B742-1BC8-80739CA65190}"/>
          </ac:spMkLst>
        </pc:spChg>
        <pc:spChg chg="add mod">
          <ac:chgData name="Rachel Profitt" userId="33e63d03-b0ce-4cee-8a7f-3417702ed3c2" providerId="ADAL" clId="{EE9520F7-2C32-429E-9A4C-D4B25644031F}" dt="2023-04-03T15:19:34.836" v="1725" actId="1038"/>
          <ac:spMkLst>
            <pc:docMk/>
            <pc:sldMk cId="1461724430" sldId="2076138241"/>
            <ac:spMk id="10" creationId="{FE50FA13-82CC-24C5-687E-92B9FC3F2CE5}"/>
          </ac:spMkLst>
        </pc:spChg>
        <pc:spChg chg="add mod">
          <ac:chgData name="Rachel Profitt" userId="33e63d03-b0ce-4cee-8a7f-3417702ed3c2" providerId="ADAL" clId="{EE9520F7-2C32-429E-9A4C-D4B25644031F}" dt="2023-04-03T15:19:34.836" v="1725" actId="1038"/>
          <ac:spMkLst>
            <pc:docMk/>
            <pc:sldMk cId="1461724430" sldId="2076138241"/>
            <ac:spMk id="11" creationId="{C928F17A-730B-29BB-7A47-45C961F1CECC}"/>
          </ac:spMkLst>
        </pc:spChg>
        <pc:spChg chg="add mod">
          <ac:chgData name="Rachel Profitt" userId="33e63d03-b0ce-4cee-8a7f-3417702ed3c2" providerId="ADAL" clId="{EE9520F7-2C32-429E-9A4C-D4B25644031F}" dt="2023-04-03T15:19:34.836" v="1725" actId="1038"/>
          <ac:spMkLst>
            <pc:docMk/>
            <pc:sldMk cId="1461724430" sldId="2076138241"/>
            <ac:spMk id="12" creationId="{77463FAA-FEE1-CA07-4591-50C36DED5708}"/>
          </ac:spMkLst>
        </pc:spChg>
        <pc:spChg chg="add mod">
          <ac:chgData name="Rachel Profitt" userId="33e63d03-b0ce-4cee-8a7f-3417702ed3c2" providerId="ADAL" clId="{EE9520F7-2C32-429E-9A4C-D4B25644031F}" dt="2023-04-03T15:19:34.836" v="1725" actId="1038"/>
          <ac:spMkLst>
            <pc:docMk/>
            <pc:sldMk cId="1461724430" sldId="2076138241"/>
            <ac:spMk id="13" creationId="{C86CAF31-5C21-395B-4EF2-82B47D9AEF93}"/>
          </ac:spMkLst>
        </pc:spChg>
        <pc:spChg chg="mod">
          <ac:chgData name="Rachel Profitt" userId="33e63d03-b0ce-4cee-8a7f-3417702ed3c2" providerId="ADAL" clId="{EE9520F7-2C32-429E-9A4C-D4B25644031F}" dt="2023-04-03T15:19:34.836" v="1725" actId="1038"/>
          <ac:spMkLst>
            <pc:docMk/>
            <pc:sldMk cId="1461724430" sldId="2076138241"/>
            <ac:spMk id="14" creationId="{CD01E738-6656-CA86-5D6A-21E6FE2532F4}"/>
          </ac:spMkLst>
        </pc:spChg>
        <pc:spChg chg="mod">
          <ac:chgData name="Rachel Profitt" userId="33e63d03-b0ce-4cee-8a7f-3417702ed3c2" providerId="ADAL" clId="{EE9520F7-2C32-429E-9A4C-D4B25644031F}" dt="2023-04-03T15:19:34.836" v="1725" actId="1038"/>
          <ac:spMkLst>
            <pc:docMk/>
            <pc:sldMk cId="1461724430" sldId="2076138241"/>
            <ac:spMk id="15" creationId="{F88188FD-4D35-24FD-EDC0-FA36FF53DDF7}"/>
          </ac:spMkLst>
        </pc:spChg>
        <pc:spChg chg="add del mod">
          <ac:chgData name="Rachel Profitt" userId="33e63d03-b0ce-4cee-8a7f-3417702ed3c2" providerId="ADAL" clId="{EE9520F7-2C32-429E-9A4C-D4B25644031F}" dt="2023-04-03T14:54:46.153" v="1204"/>
          <ac:spMkLst>
            <pc:docMk/>
            <pc:sldMk cId="1461724430" sldId="2076138241"/>
            <ac:spMk id="16" creationId="{2093FE61-9CDA-0AF7-526A-0CCB482EBBE0}"/>
          </ac:spMkLst>
        </pc:spChg>
        <pc:spChg chg="add del mod">
          <ac:chgData name="Rachel Profitt" userId="33e63d03-b0ce-4cee-8a7f-3417702ed3c2" providerId="ADAL" clId="{EE9520F7-2C32-429E-9A4C-D4B25644031F}" dt="2023-04-03T14:54:46.153" v="1204"/>
          <ac:spMkLst>
            <pc:docMk/>
            <pc:sldMk cId="1461724430" sldId="2076138241"/>
            <ac:spMk id="17" creationId="{D41E703C-8434-CBEA-2708-4D490F2E7E98}"/>
          </ac:spMkLst>
        </pc:spChg>
        <pc:spChg chg="add del mod">
          <ac:chgData name="Rachel Profitt" userId="33e63d03-b0ce-4cee-8a7f-3417702ed3c2" providerId="ADAL" clId="{EE9520F7-2C32-429E-9A4C-D4B25644031F}" dt="2023-04-03T14:54:46.153" v="1204"/>
          <ac:spMkLst>
            <pc:docMk/>
            <pc:sldMk cId="1461724430" sldId="2076138241"/>
            <ac:spMk id="18" creationId="{FE377BF0-22EA-835C-3B43-D632B2C92F23}"/>
          </ac:spMkLst>
        </pc:spChg>
        <pc:spChg chg="add mod">
          <ac:chgData name="Rachel Profitt" userId="33e63d03-b0ce-4cee-8a7f-3417702ed3c2" providerId="ADAL" clId="{EE9520F7-2C32-429E-9A4C-D4B25644031F}" dt="2023-04-03T15:19:34.836" v="1725" actId="1038"/>
          <ac:spMkLst>
            <pc:docMk/>
            <pc:sldMk cId="1461724430" sldId="2076138241"/>
            <ac:spMk id="19" creationId="{A2FFC6D7-5D38-5E33-6428-FDF533532D97}"/>
          </ac:spMkLst>
        </pc:spChg>
        <pc:spChg chg="mod">
          <ac:chgData name="Rachel Profitt" userId="33e63d03-b0ce-4cee-8a7f-3417702ed3c2" providerId="ADAL" clId="{EE9520F7-2C32-429E-9A4C-D4B25644031F}" dt="2023-04-03T15:19:34.836" v="1725" actId="1038"/>
          <ac:spMkLst>
            <pc:docMk/>
            <pc:sldMk cId="1461724430" sldId="2076138241"/>
            <ac:spMk id="20" creationId="{F3AF1995-D171-16E3-A11F-351815AE0980}"/>
          </ac:spMkLst>
        </pc:spChg>
        <pc:spChg chg="mod">
          <ac:chgData name="Rachel Profitt" userId="33e63d03-b0ce-4cee-8a7f-3417702ed3c2" providerId="ADAL" clId="{EE9520F7-2C32-429E-9A4C-D4B25644031F}" dt="2023-04-03T15:19:34.836" v="1725" actId="1038"/>
          <ac:spMkLst>
            <pc:docMk/>
            <pc:sldMk cId="1461724430" sldId="2076138241"/>
            <ac:spMk id="21" creationId="{7B5D59B8-4CB4-6B31-D7C2-B727C438933F}"/>
          </ac:spMkLst>
        </pc:spChg>
        <pc:spChg chg="mod">
          <ac:chgData name="Rachel Profitt" userId="33e63d03-b0ce-4cee-8a7f-3417702ed3c2" providerId="ADAL" clId="{EE9520F7-2C32-429E-9A4C-D4B25644031F}" dt="2023-04-03T15:19:34.836" v="1725" actId="1038"/>
          <ac:spMkLst>
            <pc:docMk/>
            <pc:sldMk cId="1461724430" sldId="2076138241"/>
            <ac:spMk id="22" creationId="{E6D8F978-793E-68EF-6AE7-E34DC9737D90}"/>
          </ac:spMkLst>
        </pc:spChg>
        <pc:spChg chg="add mod">
          <ac:chgData name="Rachel Profitt" userId="33e63d03-b0ce-4cee-8a7f-3417702ed3c2" providerId="ADAL" clId="{EE9520F7-2C32-429E-9A4C-D4B25644031F}" dt="2023-04-03T15:19:34.836" v="1725" actId="1038"/>
          <ac:spMkLst>
            <pc:docMk/>
            <pc:sldMk cId="1461724430" sldId="2076138241"/>
            <ac:spMk id="23" creationId="{C56B8A64-2985-F489-4E74-7CC77CE9E486}"/>
          </ac:spMkLst>
        </pc:spChg>
        <pc:spChg chg="add mod">
          <ac:chgData name="Rachel Profitt" userId="33e63d03-b0ce-4cee-8a7f-3417702ed3c2" providerId="ADAL" clId="{EE9520F7-2C32-429E-9A4C-D4B25644031F}" dt="2023-04-03T15:19:34.836" v="1725" actId="1038"/>
          <ac:spMkLst>
            <pc:docMk/>
            <pc:sldMk cId="1461724430" sldId="2076138241"/>
            <ac:spMk id="24" creationId="{708B5005-E777-2D14-6C18-10A4285572ED}"/>
          </ac:spMkLst>
        </pc:spChg>
        <pc:spChg chg="add mod">
          <ac:chgData name="Rachel Profitt" userId="33e63d03-b0ce-4cee-8a7f-3417702ed3c2" providerId="ADAL" clId="{EE9520F7-2C32-429E-9A4C-D4B25644031F}" dt="2023-04-03T15:19:34.836" v="1725" actId="1038"/>
          <ac:spMkLst>
            <pc:docMk/>
            <pc:sldMk cId="1461724430" sldId="2076138241"/>
            <ac:spMk id="25" creationId="{2092B3D9-12AF-3E25-B8AB-685117F6E1C3}"/>
          </ac:spMkLst>
        </pc:spChg>
        <pc:spChg chg="add mod">
          <ac:chgData name="Rachel Profitt" userId="33e63d03-b0ce-4cee-8a7f-3417702ed3c2" providerId="ADAL" clId="{EE9520F7-2C32-429E-9A4C-D4B25644031F}" dt="2023-04-03T15:19:34.836" v="1725" actId="1038"/>
          <ac:spMkLst>
            <pc:docMk/>
            <pc:sldMk cId="1461724430" sldId="2076138241"/>
            <ac:spMk id="26" creationId="{A2503BC9-9DE8-9BB7-CF22-90806F4AF3FD}"/>
          </ac:spMkLst>
        </pc:spChg>
        <pc:spChg chg="add mod">
          <ac:chgData name="Rachel Profitt" userId="33e63d03-b0ce-4cee-8a7f-3417702ed3c2" providerId="ADAL" clId="{EE9520F7-2C32-429E-9A4C-D4B25644031F}" dt="2023-04-03T15:19:34.836" v="1725" actId="1038"/>
          <ac:spMkLst>
            <pc:docMk/>
            <pc:sldMk cId="1461724430" sldId="2076138241"/>
            <ac:spMk id="27" creationId="{67CDA03E-FC28-1AAD-3C00-4939B4EC6DB4}"/>
          </ac:spMkLst>
        </pc:spChg>
        <pc:spChg chg="add mod">
          <ac:chgData name="Rachel Profitt" userId="33e63d03-b0ce-4cee-8a7f-3417702ed3c2" providerId="ADAL" clId="{EE9520F7-2C32-429E-9A4C-D4B25644031F}" dt="2023-04-03T15:19:34.836" v="1725" actId="1038"/>
          <ac:spMkLst>
            <pc:docMk/>
            <pc:sldMk cId="1461724430" sldId="2076138241"/>
            <ac:spMk id="28" creationId="{2035CBF6-6F37-BF5D-FD0D-07A262F4CFCC}"/>
          </ac:spMkLst>
        </pc:spChg>
        <pc:spChg chg="add mod">
          <ac:chgData name="Rachel Profitt" userId="33e63d03-b0ce-4cee-8a7f-3417702ed3c2" providerId="ADAL" clId="{EE9520F7-2C32-429E-9A4C-D4B25644031F}" dt="2023-04-03T15:19:34.836" v="1725" actId="1038"/>
          <ac:spMkLst>
            <pc:docMk/>
            <pc:sldMk cId="1461724430" sldId="2076138241"/>
            <ac:spMk id="29" creationId="{8ADF0938-3B49-1041-A5B4-EAE9F2D8C06E}"/>
          </ac:spMkLst>
        </pc:spChg>
        <pc:spChg chg="mod">
          <ac:chgData name="Rachel Profitt" userId="33e63d03-b0ce-4cee-8a7f-3417702ed3c2" providerId="ADAL" clId="{EE9520F7-2C32-429E-9A4C-D4B25644031F}" dt="2023-04-03T15:19:34.836" v="1725" actId="1038"/>
          <ac:spMkLst>
            <pc:docMk/>
            <pc:sldMk cId="1461724430" sldId="2076138241"/>
            <ac:spMk id="83" creationId="{BFA099C3-1139-7E7E-AB86-A827F66EB71A}"/>
          </ac:spMkLst>
        </pc:spChg>
        <pc:spChg chg="mod">
          <ac:chgData name="Rachel Profitt" userId="33e63d03-b0ce-4cee-8a7f-3417702ed3c2" providerId="ADAL" clId="{EE9520F7-2C32-429E-9A4C-D4B25644031F}" dt="2023-04-03T15:19:34.836" v="1725" actId="1038"/>
          <ac:spMkLst>
            <pc:docMk/>
            <pc:sldMk cId="1461724430" sldId="2076138241"/>
            <ac:spMk id="85" creationId="{B9A7A77A-71A4-BC2C-6729-7FCF10FA22F1}"/>
          </ac:spMkLst>
        </pc:spChg>
        <pc:spChg chg="mod">
          <ac:chgData name="Rachel Profitt" userId="33e63d03-b0ce-4cee-8a7f-3417702ed3c2" providerId="ADAL" clId="{EE9520F7-2C32-429E-9A4C-D4B25644031F}" dt="2023-04-03T15:19:34.836" v="1725" actId="1038"/>
          <ac:spMkLst>
            <pc:docMk/>
            <pc:sldMk cId="1461724430" sldId="2076138241"/>
            <ac:spMk id="86" creationId="{FB284989-0736-2F28-6CEE-3E1117B403FF}"/>
          </ac:spMkLst>
        </pc:spChg>
        <pc:spChg chg="mod">
          <ac:chgData name="Rachel Profitt" userId="33e63d03-b0ce-4cee-8a7f-3417702ed3c2" providerId="ADAL" clId="{EE9520F7-2C32-429E-9A4C-D4B25644031F}" dt="2023-04-03T15:19:34.836" v="1725" actId="1038"/>
          <ac:spMkLst>
            <pc:docMk/>
            <pc:sldMk cId="1461724430" sldId="2076138241"/>
            <ac:spMk id="87" creationId="{F9B52265-3956-181B-0916-77CD7A47489B}"/>
          </ac:spMkLst>
        </pc:spChg>
        <pc:spChg chg="mod">
          <ac:chgData name="Rachel Profitt" userId="33e63d03-b0ce-4cee-8a7f-3417702ed3c2" providerId="ADAL" clId="{EE9520F7-2C32-429E-9A4C-D4B25644031F}" dt="2023-04-03T15:19:34.836" v="1725" actId="1038"/>
          <ac:spMkLst>
            <pc:docMk/>
            <pc:sldMk cId="1461724430" sldId="2076138241"/>
            <ac:spMk id="96" creationId="{933830CD-C7EB-1769-C701-9E0568A12288}"/>
          </ac:spMkLst>
        </pc:spChg>
        <pc:spChg chg="mod">
          <ac:chgData name="Rachel Profitt" userId="33e63d03-b0ce-4cee-8a7f-3417702ed3c2" providerId="ADAL" clId="{EE9520F7-2C32-429E-9A4C-D4B25644031F}" dt="2023-04-03T15:19:34.836" v="1725" actId="1038"/>
          <ac:spMkLst>
            <pc:docMk/>
            <pc:sldMk cId="1461724430" sldId="2076138241"/>
            <ac:spMk id="98" creationId="{92803DB4-0AFA-48E9-DB3D-F1A7EBDCB888}"/>
          </ac:spMkLst>
        </pc:spChg>
        <pc:spChg chg="mod">
          <ac:chgData name="Rachel Profitt" userId="33e63d03-b0ce-4cee-8a7f-3417702ed3c2" providerId="ADAL" clId="{EE9520F7-2C32-429E-9A4C-D4B25644031F}" dt="2023-04-03T15:19:34.836" v="1725" actId="1038"/>
          <ac:spMkLst>
            <pc:docMk/>
            <pc:sldMk cId="1461724430" sldId="2076138241"/>
            <ac:spMk id="103" creationId="{F9C27996-6479-D252-639B-594F2BB9FF31}"/>
          </ac:spMkLst>
        </pc:spChg>
        <pc:spChg chg="mod">
          <ac:chgData name="Rachel Profitt" userId="33e63d03-b0ce-4cee-8a7f-3417702ed3c2" providerId="ADAL" clId="{EE9520F7-2C32-429E-9A4C-D4B25644031F}" dt="2023-04-03T15:19:34.836" v="1725" actId="1038"/>
          <ac:spMkLst>
            <pc:docMk/>
            <pc:sldMk cId="1461724430" sldId="2076138241"/>
            <ac:spMk id="158" creationId="{18E42D95-20EA-8A94-096E-421E3035CA8B}"/>
          </ac:spMkLst>
        </pc:spChg>
        <pc:spChg chg="mod">
          <ac:chgData name="Rachel Profitt" userId="33e63d03-b0ce-4cee-8a7f-3417702ed3c2" providerId="ADAL" clId="{EE9520F7-2C32-429E-9A4C-D4B25644031F}" dt="2023-08-10T23:19:57.226" v="1733" actId="207"/>
          <ac:spMkLst>
            <pc:docMk/>
            <pc:sldMk cId="1461724430" sldId="2076138241"/>
            <ac:spMk id="199" creationId="{4990BBEE-9634-F6C8-A796-D9015078432A}"/>
          </ac:spMkLst>
        </pc:spChg>
        <pc:spChg chg="mod">
          <ac:chgData name="Rachel Profitt" userId="33e63d03-b0ce-4cee-8a7f-3417702ed3c2" providerId="ADAL" clId="{EE9520F7-2C32-429E-9A4C-D4B25644031F}" dt="2023-04-03T15:19:34.836" v="1725" actId="1038"/>
          <ac:spMkLst>
            <pc:docMk/>
            <pc:sldMk cId="1461724430" sldId="2076138241"/>
            <ac:spMk id="200" creationId="{72721AD2-4C05-FF36-C32C-7257FAE5412C}"/>
          </ac:spMkLst>
        </pc:spChg>
        <pc:spChg chg="mod">
          <ac:chgData name="Rachel Profitt" userId="33e63d03-b0ce-4cee-8a7f-3417702ed3c2" providerId="ADAL" clId="{EE9520F7-2C32-429E-9A4C-D4B25644031F}" dt="2023-04-03T15:19:34.836" v="1725" actId="1038"/>
          <ac:spMkLst>
            <pc:docMk/>
            <pc:sldMk cId="1461724430" sldId="2076138241"/>
            <ac:spMk id="201" creationId="{7CB1D86D-A284-8439-966F-B39CDBA78C52}"/>
          </ac:spMkLst>
        </pc:spChg>
        <pc:spChg chg="mod">
          <ac:chgData name="Rachel Profitt" userId="33e63d03-b0ce-4cee-8a7f-3417702ed3c2" providerId="ADAL" clId="{EE9520F7-2C32-429E-9A4C-D4B25644031F}" dt="2023-04-03T15:19:34.836" v="1725" actId="1038"/>
          <ac:spMkLst>
            <pc:docMk/>
            <pc:sldMk cId="1461724430" sldId="2076138241"/>
            <ac:spMk id="252" creationId="{2C7190D4-8FD5-D68D-862F-549CB8A85D90}"/>
          </ac:spMkLst>
        </pc:spChg>
        <pc:spChg chg="del">
          <ac:chgData name="Rachel Profitt" userId="33e63d03-b0ce-4cee-8a7f-3417702ed3c2" providerId="ADAL" clId="{EE9520F7-2C32-429E-9A4C-D4B25644031F}" dt="2023-04-03T14:49:33.839" v="777" actId="478"/>
          <ac:spMkLst>
            <pc:docMk/>
            <pc:sldMk cId="1461724430" sldId="2076138241"/>
            <ac:spMk id="258" creationId="{8CB1A48E-A718-B1C4-9930-16F400D10DC7}"/>
          </ac:spMkLst>
        </pc:spChg>
        <pc:cxnChg chg="add mod">
          <ac:chgData name="Rachel Profitt" userId="33e63d03-b0ce-4cee-8a7f-3417702ed3c2" providerId="ADAL" clId="{EE9520F7-2C32-429E-9A4C-D4B25644031F}" dt="2023-04-03T15:19:34.836" v="1725" actId="1038"/>
          <ac:cxnSpMkLst>
            <pc:docMk/>
            <pc:sldMk cId="1461724430" sldId="2076138241"/>
            <ac:cxnSpMk id="31" creationId="{AB59C0BA-13C1-95EC-ADB0-04783512145C}"/>
          </ac:cxnSpMkLst>
        </pc:cxnChg>
        <pc:cxnChg chg="add mod">
          <ac:chgData name="Rachel Profitt" userId="33e63d03-b0ce-4cee-8a7f-3417702ed3c2" providerId="ADAL" clId="{EE9520F7-2C32-429E-9A4C-D4B25644031F}" dt="2023-04-03T15:19:34.836" v="1725" actId="1038"/>
          <ac:cxnSpMkLst>
            <pc:docMk/>
            <pc:sldMk cId="1461724430" sldId="2076138241"/>
            <ac:cxnSpMk id="33" creationId="{3BE2F469-2C2E-7A95-75BB-8CE16EF5CA9F}"/>
          </ac:cxnSpMkLst>
        </pc:cxnChg>
        <pc:cxnChg chg="add mod">
          <ac:chgData name="Rachel Profitt" userId="33e63d03-b0ce-4cee-8a7f-3417702ed3c2" providerId="ADAL" clId="{EE9520F7-2C32-429E-9A4C-D4B25644031F}" dt="2023-04-03T15:19:34.836" v="1725" actId="1038"/>
          <ac:cxnSpMkLst>
            <pc:docMk/>
            <pc:sldMk cId="1461724430" sldId="2076138241"/>
            <ac:cxnSpMk id="35" creationId="{7B92865F-4491-5111-8054-47FEE75CDA01}"/>
          </ac:cxnSpMkLst>
        </pc:cxnChg>
        <pc:cxnChg chg="add mod">
          <ac:chgData name="Rachel Profitt" userId="33e63d03-b0ce-4cee-8a7f-3417702ed3c2" providerId="ADAL" clId="{EE9520F7-2C32-429E-9A4C-D4B25644031F}" dt="2023-04-03T15:19:34.836" v="1725" actId="1038"/>
          <ac:cxnSpMkLst>
            <pc:docMk/>
            <pc:sldMk cId="1461724430" sldId="2076138241"/>
            <ac:cxnSpMk id="41" creationId="{5EEF45E5-6315-976E-049C-8684F2C2D6A7}"/>
          </ac:cxnSpMkLst>
        </pc:cxnChg>
        <pc:cxnChg chg="add mod">
          <ac:chgData name="Rachel Profitt" userId="33e63d03-b0ce-4cee-8a7f-3417702ed3c2" providerId="ADAL" clId="{EE9520F7-2C32-429E-9A4C-D4B25644031F}" dt="2023-04-03T15:19:34.836" v="1725" actId="1038"/>
          <ac:cxnSpMkLst>
            <pc:docMk/>
            <pc:sldMk cId="1461724430" sldId="2076138241"/>
            <ac:cxnSpMk id="43" creationId="{0F57826C-3DC2-3EE7-69CF-832190F26371}"/>
          </ac:cxnSpMkLst>
        </pc:cxnChg>
        <pc:cxnChg chg="add mod">
          <ac:chgData name="Rachel Profitt" userId="33e63d03-b0ce-4cee-8a7f-3417702ed3c2" providerId="ADAL" clId="{EE9520F7-2C32-429E-9A4C-D4B25644031F}" dt="2023-04-03T15:19:34.836" v="1725" actId="1038"/>
          <ac:cxnSpMkLst>
            <pc:docMk/>
            <pc:sldMk cId="1461724430" sldId="2076138241"/>
            <ac:cxnSpMk id="46" creationId="{40D531E9-BA0D-A3D3-05BB-90C64C595D81}"/>
          </ac:cxnSpMkLst>
        </pc:cxnChg>
        <pc:cxnChg chg="add mod">
          <ac:chgData name="Rachel Profitt" userId="33e63d03-b0ce-4cee-8a7f-3417702ed3c2" providerId="ADAL" clId="{EE9520F7-2C32-429E-9A4C-D4B25644031F}" dt="2023-04-03T15:19:34.836" v="1725" actId="1038"/>
          <ac:cxnSpMkLst>
            <pc:docMk/>
            <pc:sldMk cId="1461724430" sldId="2076138241"/>
            <ac:cxnSpMk id="50" creationId="{12313204-A2C6-8395-B84D-9DEF9F9884DB}"/>
          </ac:cxnSpMkLst>
        </pc:cxnChg>
        <pc:cxnChg chg="add mod">
          <ac:chgData name="Rachel Profitt" userId="33e63d03-b0ce-4cee-8a7f-3417702ed3c2" providerId="ADAL" clId="{EE9520F7-2C32-429E-9A4C-D4B25644031F}" dt="2023-04-03T15:19:34.836" v="1725" actId="1038"/>
          <ac:cxnSpMkLst>
            <pc:docMk/>
            <pc:sldMk cId="1461724430" sldId="2076138241"/>
            <ac:cxnSpMk id="52" creationId="{90A5EC45-B5AA-6707-5630-2C297608607B}"/>
          </ac:cxnSpMkLst>
        </pc:cxnChg>
        <pc:cxnChg chg="add mod">
          <ac:chgData name="Rachel Profitt" userId="33e63d03-b0ce-4cee-8a7f-3417702ed3c2" providerId="ADAL" clId="{EE9520F7-2C32-429E-9A4C-D4B25644031F}" dt="2023-04-03T15:19:34.836" v="1725" actId="1038"/>
          <ac:cxnSpMkLst>
            <pc:docMk/>
            <pc:sldMk cId="1461724430" sldId="2076138241"/>
            <ac:cxnSpMk id="55" creationId="{CAD46D7C-B9CD-450F-4204-56DC155A6C57}"/>
          </ac:cxnSpMkLst>
        </pc:cxnChg>
        <pc:cxnChg chg="add mod">
          <ac:chgData name="Rachel Profitt" userId="33e63d03-b0ce-4cee-8a7f-3417702ed3c2" providerId="ADAL" clId="{EE9520F7-2C32-429E-9A4C-D4B25644031F}" dt="2023-04-03T15:19:34.836" v="1725" actId="1038"/>
          <ac:cxnSpMkLst>
            <pc:docMk/>
            <pc:sldMk cId="1461724430" sldId="2076138241"/>
            <ac:cxnSpMk id="57" creationId="{6CC07F93-EEBB-521E-98B2-7D63591BB5C6}"/>
          </ac:cxnSpMkLst>
        </pc:cxnChg>
        <pc:cxnChg chg="add mod">
          <ac:chgData name="Rachel Profitt" userId="33e63d03-b0ce-4cee-8a7f-3417702ed3c2" providerId="ADAL" clId="{EE9520F7-2C32-429E-9A4C-D4B25644031F}" dt="2023-04-03T15:19:34.836" v="1725" actId="1038"/>
          <ac:cxnSpMkLst>
            <pc:docMk/>
            <pc:sldMk cId="1461724430" sldId="2076138241"/>
            <ac:cxnSpMk id="59" creationId="{2B2EE18D-C9B1-7588-EBF2-1750255F7894}"/>
          </ac:cxnSpMkLst>
        </pc:cxnChg>
        <pc:cxnChg chg="add del mod">
          <ac:chgData name="Rachel Profitt" userId="33e63d03-b0ce-4cee-8a7f-3417702ed3c2" providerId="ADAL" clId="{EE9520F7-2C32-429E-9A4C-D4B25644031F}" dt="2023-04-03T15:16:09.470" v="1686" actId="478"/>
          <ac:cxnSpMkLst>
            <pc:docMk/>
            <pc:sldMk cId="1461724430" sldId="2076138241"/>
            <ac:cxnSpMk id="62" creationId="{24C8B35C-102E-C180-C06B-FC1919A41992}"/>
          </ac:cxnSpMkLst>
        </pc:cxnChg>
        <pc:cxnChg chg="add mod">
          <ac:chgData name="Rachel Profitt" userId="33e63d03-b0ce-4cee-8a7f-3417702ed3c2" providerId="ADAL" clId="{EE9520F7-2C32-429E-9A4C-D4B25644031F}" dt="2023-04-03T15:19:34.836" v="1725" actId="1038"/>
          <ac:cxnSpMkLst>
            <pc:docMk/>
            <pc:sldMk cId="1461724430" sldId="2076138241"/>
            <ac:cxnSpMk id="65" creationId="{F588EFCE-F20F-A6E5-D29E-BFA78D5BF163}"/>
          </ac:cxnSpMkLst>
        </pc:cxnChg>
        <pc:cxnChg chg="add mod">
          <ac:chgData name="Rachel Profitt" userId="33e63d03-b0ce-4cee-8a7f-3417702ed3c2" providerId="ADAL" clId="{EE9520F7-2C32-429E-9A4C-D4B25644031F}" dt="2023-04-03T15:19:34.836" v="1725" actId="1038"/>
          <ac:cxnSpMkLst>
            <pc:docMk/>
            <pc:sldMk cId="1461724430" sldId="2076138241"/>
            <ac:cxnSpMk id="67" creationId="{572BC5FB-27B1-1018-7114-4542F6F58EB4}"/>
          </ac:cxnSpMkLst>
        </pc:cxnChg>
        <pc:cxnChg chg="add mod">
          <ac:chgData name="Rachel Profitt" userId="33e63d03-b0ce-4cee-8a7f-3417702ed3c2" providerId="ADAL" clId="{EE9520F7-2C32-429E-9A4C-D4B25644031F}" dt="2023-04-03T15:19:34.836" v="1725" actId="1038"/>
          <ac:cxnSpMkLst>
            <pc:docMk/>
            <pc:sldMk cId="1461724430" sldId="2076138241"/>
            <ac:cxnSpMk id="69" creationId="{412799F6-7F99-9CDA-FED3-BBDDD02A01F3}"/>
          </ac:cxnSpMkLst>
        </pc:cxnChg>
        <pc:cxnChg chg="add mod">
          <ac:chgData name="Rachel Profitt" userId="33e63d03-b0ce-4cee-8a7f-3417702ed3c2" providerId="ADAL" clId="{EE9520F7-2C32-429E-9A4C-D4B25644031F}" dt="2023-04-03T15:19:34.836" v="1725" actId="1038"/>
          <ac:cxnSpMkLst>
            <pc:docMk/>
            <pc:sldMk cId="1461724430" sldId="2076138241"/>
            <ac:cxnSpMk id="71" creationId="{44F8394D-7C22-7C5E-1F00-A7FE1EA4C5C6}"/>
          </ac:cxnSpMkLst>
        </pc:cxnChg>
        <pc:cxnChg chg="add mod">
          <ac:chgData name="Rachel Profitt" userId="33e63d03-b0ce-4cee-8a7f-3417702ed3c2" providerId="ADAL" clId="{EE9520F7-2C32-429E-9A4C-D4B25644031F}" dt="2023-04-03T15:19:34.836" v="1725" actId="1038"/>
          <ac:cxnSpMkLst>
            <pc:docMk/>
            <pc:sldMk cId="1461724430" sldId="2076138241"/>
            <ac:cxnSpMk id="73" creationId="{DC5CEDA6-C35B-FBD6-89B1-7A6A710CF75E}"/>
          </ac:cxnSpMkLst>
        </pc:cxnChg>
        <pc:cxnChg chg="add mod">
          <ac:chgData name="Rachel Profitt" userId="33e63d03-b0ce-4cee-8a7f-3417702ed3c2" providerId="ADAL" clId="{EE9520F7-2C32-429E-9A4C-D4B25644031F}" dt="2023-04-03T15:19:34.836" v="1725" actId="1038"/>
          <ac:cxnSpMkLst>
            <pc:docMk/>
            <pc:sldMk cId="1461724430" sldId="2076138241"/>
            <ac:cxnSpMk id="75" creationId="{7C01CA14-FEC1-5609-C55E-F649EB7FDBBE}"/>
          </ac:cxnSpMkLst>
        </pc:cxnChg>
        <pc:cxnChg chg="add mod">
          <ac:chgData name="Rachel Profitt" userId="33e63d03-b0ce-4cee-8a7f-3417702ed3c2" providerId="ADAL" clId="{EE9520F7-2C32-429E-9A4C-D4B25644031F}" dt="2023-04-03T15:19:34.836" v="1725" actId="1038"/>
          <ac:cxnSpMkLst>
            <pc:docMk/>
            <pc:sldMk cId="1461724430" sldId="2076138241"/>
            <ac:cxnSpMk id="77" creationId="{61910CBF-AB36-506F-3B5B-886E59A2770B}"/>
          </ac:cxnSpMkLst>
        </pc:cxnChg>
        <pc:cxnChg chg="add mod">
          <ac:chgData name="Rachel Profitt" userId="33e63d03-b0ce-4cee-8a7f-3417702ed3c2" providerId="ADAL" clId="{EE9520F7-2C32-429E-9A4C-D4B25644031F}" dt="2023-04-03T15:19:34.836" v="1725" actId="1038"/>
          <ac:cxnSpMkLst>
            <pc:docMk/>
            <pc:sldMk cId="1461724430" sldId="2076138241"/>
            <ac:cxnSpMk id="79" creationId="{F8C639EB-4784-812E-8477-5B22E9F594EE}"/>
          </ac:cxnSpMkLst>
        </pc:cxnChg>
        <pc:cxnChg chg="add mod">
          <ac:chgData name="Rachel Profitt" userId="33e63d03-b0ce-4cee-8a7f-3417702ed3c2" providerId="ADAL" clId="{EE9520F7-2C32-429E-9A4C-D4B25644031F}" dt="2023-04-03T15:19:34.836" v="1725" actId="1038"/>
          <ac:cxnSpMkLst>
            <pc:docMk/>
            <pc:sldMk cId="1461724430" sldId="2076138241"/>
            <ac:cxnSpMk id="81" creationId="{79C15136-FD57-E5FE-6E3F-B011C16DF15B}"/>
          </ac:cxnSpMkLst>
        </pc:cxnChg>
        <pc:cxnChg chg="add mod">
          <ac:chgData name="Rachel Profitt" userId="33e63d03-b0ce-4cee-8a7f-3417702ed3c2" providerId="ADAL" clId="{EE9520F7-2C32-429E-9A4C-D4B25644031F}" dt="2023-04-03T15:19:34.836" v="1725" actId="1038"/>
          <ac:cxnSpMkLst>
            <pc:docMk/>
            <pc:sldMk cId="1461724430" sldId="2076138241"/>
            <ac:cxnSpMk id="84" creationId="{FE6B9BC2-6CD1-0083-8DA7-F2A6425BB6CC}"/>
          </ac:cxnSpMkLst>
        </pc:cxnChg>
        <pc:cxnChg chg="add mod">
          <ac:chgData name="Rachel Profitt" userId="33e63d03-b0ce-4cee-8a7f-3417702ed3c2" providerId="ADAL" clId="{EE9520F7-2C32-429E-9A4C-D4B25644031F}" dt="2023-04-03T15:19:34.836" v="1725" actId="1038"/>
          <ac:cxnSpMkLst>
            <pc:docMk/>
            <pc:sldMk cId="1461724430" sldId="2076138241"/>
            <ac:cxnSpMk id="89" creationId="{F9CEFD88-8DA6-4C3F-CF44-CC7374411980}"/>
          </ac:cxnSpMkLst>
        </pc:cxnChg>
        <pc:cxnChg chg="add mod">
          <ac:chgData name="Rachel Profitt" userId="33e63d03-b0ce-4cee-8a7f-3417702ed3c2" providerId="ADAL" clId="{EE9520F7-2C32-429E-9A4C-D4B25644031F}" dt="2023-04-03T15:19:34.836" v="1725" actId="1038"/>
          <ac:cxnSpMkLst>
            <pc:docMk/>
            <pc:sldMk cId="1461724430" sldId="2076138241"/>
            <ac:cxnSpMk id="91" creationId="{F58A2C00-7E38-1CE4-C9FE-3209621857E9}"/>
          </ac:cxnSpMkLst>
        </pc:cxnChg>
        <pc:cxnChg chg="add mod">
          <ac:chgData name="Rachel Profitt" userId="33e63d03-b0ce-4cee-8a7f-3417702ed3c2" providerId="ADAL" clId="{EE9520F7-2C32-429E-9A4C-D4B25644031F}" dt="2023-04-03T15:19:34.836" v="1725" actId="1038"/>
          <ac:cxnSpMkLst>
            <pc:docMk/>
            <pc:sldMk cId="1461724430" sldId="2076138241"/>
            <ac:cxnSpMk id="93" creationId="{CC1B7170-273B-3BF2-2A43-1012E4EA416C}"/>
          </ac:cxnSpMkLst>
        </pc:cxnChg>
        <pc:cxnChg chg="add mod">
          <ac:chgData name="Rachel Profitt" userId="33e63d03-b0ce-4cee-8a7f-3417702ed3c2" providerId="ADAL" clId="{EE9520F7-2C32-429E-9A4C-D4B25644031F}" dt="2023-04-03T15:19:34.836" v="1725" actId="1038"/>
          <ac:cxnSpMkLst>
            <pc:docMk/>
            <pc:sldMk cId="1461724430" sldId="2076138241"/>
            <ac:cxnSpMk id="97" creationId="{EE4BE1F1-F365-6EC6-D987-622B0AB11CED}"/>
          </ac:cxnSpMkLst>
        </pc:cxnChg>
        <pc:cxnChg chg="add del mod">
          <ac:chgData name="Rachel Profitt" userId="33e63d03-b0ce-4cee-8a7f-3417702ed3c2" providerId="ADAL" clId="{EE9520F7-2C32-429E-9A4C-D4B25644031F}" dt="2023-04-03T15:13:09.623" v="1631" actId="478"/>
          <ac:cxnSpMkLst>
            <pc:docMk/>
            <pc:sldMk cId="1461724430" sldId="2076138241"/>
            <ac:cxnSpMk id="100" creationId="{4EE35C0B-B116-CB38-DEFC-9871CE535F67}"/>
          </ac:cxnSpMkLst>
        </pc:cxnChg>
        <pc:cxnChg chg="add del mod">
          <ac:chgData name="Rachel Profitt" userId="33e63d03-b0ce-4cee-8a7f-3417702ed3c2" providerId="ADAL" clId="{EE9520F7-2C32-429E-9A4C-D4B25644031F}" dt="2023-04-03T15:13:10.570" v="1632" actId="478"/>
          <ac:cxnSpMkLst>
            <pc:docMk/>
            <pc:sldMk cId="1461724430" sldId="2076138241"/>
            <ac:cxnSpMk id="102" creationId="{DE5E7EBC-D401-E68C-A9B1-005F9A86A15C}"/>
          </ac:cxnSpMkLst>
        </pc:cxnChg>
        <pc:cxnChg chg="add del mod">
          <ac:chgData name="Rachel Profitt" userId="33e63d03-b0ce-4cee-8a7f-3417702ed3c2" providerId="ADAL" clId="{EE9520F7-2C32-429E-9A4C-D4B25644031F}" dt="2023-04-03T15:13:11.549" v="1633" actId="478"/>
          <ac:cxnSpMkLst>
            <pc:docMk/>
            <pc:sldMk cId="1461724430" sldId="2076138241"/>
            <ac:cxnSpMk id="105" creationId="{01EE8966-198F-1E9A-ACC5-7CFA6D4BFC96}"/>
          </ac:cxnSpMkLst>
        </pc:cxnChg>
        <pc:cxnChg chg="add mod">
          <ac:chgData name="Rachel Profitt" userId="33e63d03-b0ce-4cee-8a7f-3417702ed3c2" providerId="ADAL" clId="{EE9520F7-2C32-429E-9A4C-D4B25644031F}" dt="2023-04-03T15:19:34.836" v="1725" actId="1038"/>
          <ac:cxnSpMkLst>
            <pc:docMk/>
            <pc:sldMk cId="1461724430" sldId="2076138241"/>
            <ac:cxnSpMk id="107" creationId="{D462B3E9-23B0-A591-BA7C-09C3AE59B8A4}"/>
          </ac:cxnSpMkLst>
        </pc:cxnChg>
        <pc:cxnChg chg="add mod">
          <ac:chgData name="Rachel Profitt" userId="33e63d03-b0ce-4cee-8a7f-3417702ed3c2" providerId="ADAL" clId="{EE9520F7-2C32-429E-9A4C-D4B25644031F}" dt="2023-04-03T15:19:34.836" v="1725" actId="1038"/>
          <ac:cxnSpMkLst>
            <pc:docMk/>
            <pc:sldMk cId="1461724430" sldId="2076138241"/>
            <ac:cxnSpMk id="109" creationId="{1C4EFD1F-E03C-CA79-72FF-266AD797DEE8}"/>
          </ac:cxnSpMkLst>
        </pc:cxnChg>
        <pc:cxnChg chg="add mod">
          <ac:chgData name="Rachel Profitt" userId="33e63d03-b0ce-4cee-8a7f-3417702ed3c2" providerId="ADAL" clId="{EE9520F7-2C32-429E-9A4C-D4B25644031F}" dt="2023-04-03T15:19:34.836" v="1725" actId="1038"/>
          <ac:cxnSpMkLst>
            <pc:docMk/>
            <pc:sldMk cId="1461724430" sldId="2076138241"/>
            <ac:cxnSpMk id="119" creationId="{609B45B4-BA0C-6C53-3357-887C3203361A}"/>
          </ac:cxnSpMkLst>
        </pc:cxnChg>
        <pc:cxnChg chg="add del mod">
          <ac:chgData name="Rachel Profitt" userId="33e63d03-b0ce-4cee-8a7f-3417702ed3c2" providerId="ADAL" clId="{EE9520F7-2C32-429E-9A4C-D4B25644031F}" dt="2023-04-03T15:20:19.790" v="1726" actId="478"/>
          <ac:cxnSpMkLst>
            <pc:docMk/>
            <pc:sldMk cId="1461724430" sldId="2076138241"/>
            <ac:cxnSpMk id="121" creationId="{5077EDC6-D9F0-8587-D5AC-1F78F421CDFF}"/>
          </ac:cxnSpMkLst>
        </pc:cxnChg>
        <pc:cxnChg chg="add mod">
          <ac:chgData name="Rachel Profitt" userId="33e63d03-b0ce-4cee-8a7f-3417702ed3c2" providerId="ADAL" clId="{EE9520F7-2C32-429E-9A4C-D4B25644031F}" dt="2023-04-03T15:19:34.836" v="1725" actId="1038"/>
          <ac:cxnSpMkLst>
            <pc:docMk/>
            <pc:sldMk cId="1461724430" sldId="2076138241"/>
            <ac:cxnSpMk id="123" creationId="{21A6E34C-7861-B4EE-6ED2-CF07017F0FFB}"/>
          </ac:cxnSpMkLst>
        </pc:cxnChg>
        <pc:cxnChg chg="del mod">
          <ac:chgData name="Rachel Profitt" userId="33e63d03-b0ce-4cee-8a7f-3417702ed3c2" providerId="ADAL" clId="{EE9520F7-2C32-429E-9A4C-D4B25644031F}" dt="2023-04-03T14:49:43.177" v="783" actId="478"/>
          <ac:cxnSpMkLst>
            <pc:docMk/>
            <pc:sldMk cId="1461724430" sldId="2076138241"/>
            <ac:cxnSpMk id="124" creationId="{8FE2252E-4733-EC24-55DB-2659386178CA}"/>
          </ac:cxnSpMkLst>
        </pc:cxnChg>
        <pc:cxnChg chg="add mod">
          <ac:chgData name="Rachel Profitt" userId="33e63d03-b0ce-4cee-8a7f-3417702ed3c2" providerId="ADAL" clId="{EE9520F7-2C32-429E-9A4C-D4B25644031F}" dt="2023-04-03T15:19:34.836" v="1725" actId="1038"/>
          <ac:cxnSpMkLst>
            <pc:docMk/>
            <pc:sldMk cId="1461724430" sldId="2076138241"/>
            <ac:cxnSpMk id="127" creationId="{66C9AD65-03D4-7E00-A75F-98BAE26299D7}"/>
          </ac:cxnSpMkLst>
        </pc:cxnChg>
        <pc:cxnChg chg="del mod">
          <ac:chgData name="Rachel Profitt" userId="33e63d03-b0ce-4cee-8a7f-3417702ed3c2" providerId="ADAL" clId="{EE9520F7-2C32-429E-9A4C-D4B25644031F}" dt="2023-04-03T14:49:45.221" v="785" actId="478"/>
          <ac:cxnSpMkLst>
            <pc:docMk/>
            <pc:sldMk cId="1461724430" sldId="2076138241"/>
            <ac:cxnSpMk id="128" creationId="{ADA3D9E3-3688-7D30-1815-25B394A0A447}"/>
          </ac:cxnSpMkLst>
        </pc:cxnChg>
        <pc:cxnChg chg="add mod">
          <ac:chgData name="Rachel Profitt" userId="33e63d03-b0ce-4cee-8a7f-3417702ed3c2" providerId="ADAL" clId="{EE9520F7-2C32-429E-9A4C-D4B25644031F}" dt="2023-04-03T15:19:34.836" v="1725" actId="1038"/>
          <ac:cxnSpMkLst>
            <pc:docMk/>
            <pc:sldMk cId="1461724430" sldId="2076138241"/>
            <ac:cxnSpMk id="131" creationId="{00D037E2-A098-A20A-9D58-B3AB4183B0D2}"/>
          </ac:cxnSpMkLst>
        </pc:cxnChg>
        <pc:cxnChg chg="del mod">
          <ac:chgData name="Rachel Profitt" userId="33e63d03-b0ce-4cee-8a7f-3417702ed3c2" providerId="ADAL" clId="{EE9520F7-2C32-429E-9A4C-D4B25644031F}" dt="2023-04-03T14:49:54.592" v="795" actId="478"/>
          <ac:cxnSpMkLst>
            <pc:docMk/>
            <pc:sldMk cId="1461724430" sldId="2076138241"/>
            <ac:cxnSpMk id="133" creationId="{625D2051-0FCE-87E1-9DDE-EE407A793F9D}"/>
          </ac:cxnSpMkLst>
        </pc:cxnChg>
        <pc:cxnChg chg="add mod">
          <ac:chgData name="Rachel Profitt" userId="33e63d03-b0ce-4cee-8a7f-3417702ed3c2" providerId="ADAL" clId="{EE9520F7-2C32-429E-9A4C-D4B25644031F}" dt="2023-04-03T15:19:34.836" v="1725" actId="1038"/>
          <ac:cxnSpMkLst>
            <pc:docMk/>
            <pc:sldMk cId="1461724430" sldId="2076138241"/>
            <ac:cxnSpMk id="135" creationId="{15BA0BBE-AE46-4746-F234-D65D43FBE90F}"/>
          </ac:cxnSpMkLst>
        </pc:cxnChg>
        <pc:cxnChg chg="add mod">
          <ac:chgData name="Rachel Profitt" userId="33e63d03-b0ce-4cee-8a7f-3417702ed3c2" providerId="ADAL" clId="{EE9520F7-2C32-429E-9A4C-D4B25644031F}" dt="2023-04-03T15:19:34.836" v="1725" actId="1038"/>
          <ac:cxnSpMkLst>
            <pc:docMk/>
            <pc:sldMk cId="1461724430" sldId="2076138241"/>
            <ac:cxnSpMk id="137" creationId="{874D4274-07D4-F59D-3FCA-7182C2500833}"/>
          </ac:cxnSpMkLst>
        </pc:cxnChg>
        <pc:cxnChg chg="del mod">
          <ac:chgData name="Rachel Profitt" userId="33e63d03-b0ce-4cee-8a7f-3417702ed3c2" providerId="ADAL" clId="{EE9520F7-2C32-429E-9A4C-D4B25644031F}" dt="2023-04-03T14:49:45.907" v="786" actId="478"/>
          <ac:cxnSpMkLst>
            <pc:docMk/>
            <pc:sldMk cId="1461724430" sldId="2076138241"/>
            <ac:cxnSpMk id="140" creationId="{9A6967C0-90E3-91B3-32D4-44BD843797C3}"/>
          </ac:cxnSpMkLst>
        </pc:cxnChg>
        <pc:cxnChg chg="del mod">
          <ac:chgData name="Rachel Profitt" userId="33e63d03-b0ce-4cee-8a7f-3417702ed3c2" providerId="ADAL" clId="{EE9520F7-2C32-429E-9A4C-D4B25644031F}" dt="2023-04-03T14:49:56.944" v="797" actId="478"/>
          <ac:cxnSpMkLst>
            <pc:docMk/>
            <pc:sldMk cId="1461724430" sldId="2076138241"/>
            <ac:cxnSpMk id="151" creationId="{7E865768-589D-B772-46E3-CB6903F304C4}"/>
          </ac:cxnSpMkLst>
        </pc:cxnChg>
        <pc:cxnChg chg="del mod">
          <ac:chgData name="Rachel Profitt" userId="33e63d03-b0ce-4cee-8a7f-3417702ed3c2" providerId="ADAL" clId="{EE9520F7-2C32-429E-9A4C-D4B25644031F}" dt="2023-04-03T14:49:47.310" v="788" actId="478"/>
          <ac:cxnSpMkLst>
            <pc:docMk/>
            <pc:sldMk cId="1461724430" sldId="2076138241"/>
            <ac:cxnSpMk id="163" creationId="{A74B18F5-11B3-0F1A-F246-09AAF8D3A15D}"/>
          </ac:cxnSpMkLst>
        </pc:cxnChg>
        <pc:cxnChg chg="del mod">
          <ac:chgData name="Rachel Profitt" userId="33e63d03-b0ce-4cee-8a7f-3417702ed3c2" providerId="ADAL" clId="{EE9520F7-2C32-429E-9A4C-D4B25644031F}" dt="2023-04-03T14:49:49.196" v="790" actId="478"/>
          <ac:cxnSpMkLst>
            <pc:docMk/>
            <pc:sldMk cId="1461724430" sldId="2076138241"/>
            <ac:cxnSpMk id="167" creationId="{B9019994-C178-F49E-D7A5-B101A24201F8}"/>
          </ac:cxnSpMkLst>
        </pc:cxnChg>
        <pc:cxnChg chg="del mod">
          <ac:chgData name="Rachel Profitt" userId="33e63d03-b0ce-4cee-8a7f-3417702ed3c2" providerId="ADAL" clId="{EE9520F7-2C32-429E-9A4C-D4B25644031F}" dt="2023-04-03T14:49:48.287" v="789" actId="478"/>
          <ac:cxnSpMkLst>
            <pc:docMk/>
            <pc:sldMk cId="1461724430" sldId="2076138241"/>
            <ac:cxnSpMk id="174" creationId="{830A64A6-2AA3-E72C-698A-81F7764F7E22}"/>
          </ac:cxnSpMkLst>
        </pc:cxnChg>
        <pc:cxnChg chg="del mod">
          <ac:chgData name="Rachel Profitt" userId="33e63d03-b0ce-4cee-8a7f-3417702ed3c2" providerId="ADAL" clId="{EE9520F7-2C32-429E-9A4C-D4B25644031F}" dt="2023-04-03T14:49:57.626" v="798" actId="478"/>
          <ac:cxnSpMkLst>
            <pc:docMk/>
            <pc:sldMk cId="1461724430" sldId="2076138241"/>
            <ac:cxnSpMk id="176" creationId="{72E22F98-B949-0E34-0264-AF231EBCA8BB}"/>
          </ac:cxnSpMkLst>
        </pc:cxnChg>
        <pc:cxnChg chg="add mod">
          <ac:chgData name="Rachel Profitt" userId="33e63d03-b0ce-4cee-8a7f-3417702ed3c2" providerId="ADAL" clId="{EE9520F7-2C32-429E-9A4C-D4B25644031F}" dt="2023-04-03T15:19:34.836" v="1725" actId="1038"/>
          <ac:cxnSpMkLst>
            <pc:docMk/>
            <pc:sldMk cId="1461724430" sldId="2076138241"/>
            <ac:cxnSpMk id="177" creationId="{01DF4D75-A78C-746C-A334-603D4A345292}"/>
          </ac:cxnSpMkLst>
        </pc:cxnChg>
        <pc:cxnChg chg="del mod">
          <ac:chgData name="Rachel Profitt" userId="33e63d03-b0ce-4cee-8a7f-3417702ed3c2" providerId="ADAL" clId="{EE9520F7-2C32-429E-9A4C-D4B25644031F}" dt="2023-04-03T14:49:51.041" v="792" actId="478"/>
          <ac:cxnSpMkLst>
            <pc:docMk/>
            <pc:sldMk cId="1461724430" sldId="2076138241"/>
            <ac:cxnSpMk id="181" creationId="{D761B89D-1BF2-C613-CF7E-20FBE7DF01AF}"/>
          </ac:cxnSpMkLst>
        </pc:cxnChg>
        <pc:cxnChg chg="del mod">
          <ac:chgData name="Rachel Profitt" userId="33e63d03-b0ce-4cee-8a7f-3417702ed3c2" providerId="ADAL" clId="{EE9520F7-2C32-429E-9A4C-D4B25644031F}" dt="2023-04-03T14:49:52.388" v="794" actId="478"/>
          <ac:cxnSpMkLst>
            <pc:docMk/>
            <pc:sldMk cId="1461724430" sldId="2076138241"/>
            <ac:cxnSpMk id="183" creationId="{122C883D-6676-1B7E-31D1-13F5DCBC6B87}"/>
          </ac:cxnSpMkLst>
        </pc:cxnChg>
        <pc:cxnChg chg="del mod">
          <ac:chgData name="Rachel Profitt" userId="33e63d03-b0ce-4cee-8a7f-3417702ed3c2" providerId="ADAL" clId="{EE9520F7-2C32-429E-9A4C-D4B25644031F}" dt="2023-04-03T14:49:58.877" v="799" actId="478"/>
          <ac:cxnSpMkLst>
            <pc:docMk/>
            <pc:sldMk cId="1461724430" sldId="2076138241"/>
            <ac:cxnSpMk id="186" creationId="{CC5D1C6C-60FF-1BFD-FFD6-DF1A3F531242}"/>
          </ac:cxnSpMkLst>
        </pc:cxnChg>
        <pc:cxnChg chg="del mod">
          <ac:chgData name="Rachel Profitt" userId="33e63d03-b0ce-4cee-8a7f-3417702ed3c2" providerId="ADAL" clId="{EE9520F7-2C32-429E-9A4C-D4B25644031F}" dt="2023-04-03T14:50:01.054" v="800" actId="478"/>
          <ac:cxnSpMkLst>
            <pc:docMk/>
            <pc:sldMk cId="1461724430" sldId="2076138241"/>
            <ac:cxnSpMk id="189" creationId="{45E875D4-6EF6-F277-2DC4-090B7F6B95EE}"/>
          </ac:cxnSpMkLst>
        </pc:cxnChg>
        <pc:cxnChg chg="del mod">
          <ac:chgData name="Rachel Profitt" userId="33e63d03-b0ce-4cee-8a7f-3417702ed3c2" providerId="ADAL" clId="{EE9520F7-2C32-429E-9A4C-D4B25644031F}" dt="2023-03-31T21:07:45.460" v="657" actId="478"/>
          <ac:cxnSpMkLst>
            <pc:docMk/>
            <pc:sldMk cId="1461724430" sldId="2076138241"/>
            <ac:cxnSpMk id="202" creationId="{5C82A76D-ACDD-EF92-6E7C-92063F574F58}"/>
          </ac:cxnSpMkLst>
        </pc:cxnChg>
        <pc:cxnChg chg="del mod">
          <ac:chgData name="Rachel Profitt" userId="33e63d03-b0ce-4cee-8a7f-3417702ed3c2" providerId="ADAL" clId="{EE9520F7-2C32-429E-9A4C-D4B25644031F}" dt="2023-03-31T21:07:43.757" v="656" actId="478"/>
          <ac:cxnSpMkLst>
            <pc:docMk/>
            <pc:sldMk cId="1461724430" sldId="2076138241"/>
            <ac:cxnSpMk id="213" creationId="{67ADD925-9AB5-5F47-D338-0228131D2C65}"/>
          </ac:cxnSpMkLst>
        </pc:cxnChg>
        <pc:cxnChg chg="del mod">
          <ac:chgData name="Rachel Profitt" userId="33e63d03-b0ce-4cee-8a7f-3417702ed3c2" providerId="ADAL" clId="{EE9520F7-2C32-429E-9A4C-D4B25644031F}" dt="2023-03-31T21:07:42.899" v="655" actId="478"/>
          <ac:cxnSpMkLst>
            <pc:docMk/>
            <pc:sldMk cId="1461724430" sldId="2076138241"/>
            <ac:cxnSpMk id="215" creationId="{9464F935-5020-0F4B-54EC-135A1C898A6F}"/>
          </ac:cxnSpMkLst>
        </pc:cxnChg>
        <pc:cxnChg chg="del mod">
          <ac:chgData name="Rachel Profitt" userId="33e63d03-b0ce-4cee-8a7f-3417702ed3c2" providerId="ADAL" clId="{EE9520F7-2C32-429E-9A4C-D4B25644031F}" dt="2023-03-31T21:07:41.822" v="654" actId="478"/>
          <ac:cxnSpMkLst>
            <pc:docMk/>
            <pc:sldMk cId="1461724430" sldId="2076138241"/>
            <ac:cxnSpMk id="218" creationId="{0EB79C35-F24B-92E7-1DF3-CCE89D296D54}"/>
          </ac:cxnSpMkLst>
        </pc:cxnChg>
        <pc:cxnChg chg="del mod">
          <ac:chgData name="Rachel Profitt" userId="33e63d03-b0ce-4cee-8a7f-3417702ed3c2" providerId="ADAL" clId="{EE9520F7-2C32-429E-9A4C-D4B25644031F}" dt="2023-04-03T14:49:41.303" v="782" actId="478"/>
          <ac:cxnSpMkLst>
            <pc:docMk/>
            <pc:sldMk cId="1461724430" sldId="2076138241"/>
            <ac:cxnSpMk id="233" creationId="{A9FC374A-9325-DF92-02CC-8B53B59D67C8}"/>
          </ac:cxnSpMkLst>
        </pc:cxnChg>
        <pc:cxnChg chg="del mod">
          <ac:chgData name="Rachel Profitt" userId="33e63d03-b0ce-4cee-8a7f-3417702ed3c2" providerId="ADAL" clId="{EE9520F7-2C32-429E-9A4C-D4B25644031F}" dt="2023-04-03T14:49:55.404" v="796" actId="478"/>
          <ac:cxnSpMkLst>
            <pc:docMk/>
            <pc:sldMk cId="1461724430" sldId="2076138241"/>
            <ac:cxnSpMk id="236" creationId="{58D90F59-8A4B-720C-3A19-AD39A647AEB6}"/>
          </ac:cxnSpMkLst>
        </pc:cxnChg>
        <pc:cxnChg chg="del mod">
          <ac:chgData name="Rachel Profitt" userId="33e63d03-b0ce-4cee-8a7f-3417702ed3c2" providerId="ADAL" clId="{EE9520F7-2C32-429E-9A4C-D4B25644031F}" dt="2023-04-03T14:49:51.750" v="793" actId="478"/>
          <ac:cxnSpMkLst>
            <pc:docMk/>
            <pc:sldMk cId="1461724430" sldId="2076138241"/>
            <ac:cxnSpMk id="238" creationId="{4A83070F-766A-DF07-9752-1C632A6D12C6}"/>
          </ac:cxnSpMkLst>
        </pc:cxnChg>
        <pc:cxnChg chg="del mod">
          <ac:chgData name="Rachel Profitt" userId="33e63d03-b0ce-4cee-8a7f-3417702ed3c2" providerId="ADAL" clId="{EE9520F7-2C32-429E-9A4C-D4B25644031F}" dt="2023-04-03T14:49:50.040" v="791" actId="478"/>
          <ac:cxnSpMkLst>
            <pc:docMk/>
            <pc:sldMk cId="1461724430" sldId="2076138241"/>
            <ac:cxnSpMk id="243" creationId="{980BF8B4-CF13-8ECB-5135-87AE6BF15102}"/>
          </ac:cxnSpMkLst>
        </pc:cxnChg>
        <pc:cxnChg chg="del mod">
          <ac:chgData name="Rachel Profitt" userId="33e63d03-b0ce-4cee-8a7f-3417702ed3c2" providerId="ADAL" clId="{EE9520F7-2C32-429E-9A4C-D4B25644031F}" dt="2023-04-03T14:49:44.160" v="784" actId="478"/>
          <ac:cxnSpMkLst>
            <pc:docMk/>
            <pc:sldMk cId="1461724430" sldId="2076138241"/>
            <ac:cxnSpMk id="245" creationId="{7ACE76EF-3837-07C4-818A-2CE8F9D504D5}"/>
          </ac:cxnSpMkLst>
        </pc:cxnChg>
        <pc:cxnChg chg="del mod">
          <ac:chgData name="Rachel Profitt" userId="33e63d03-b0ce-4cee-8a7f-3417702ed3c2" providerId="ADAL" clId="{EE9520F7-2C32-429E-9A4C-D4B25644031F}" dt="2023-03-31T21:07:39.517" v="653" actId="478"/>
          <ac:cxnSpMkLst>
            <pc:docMk/>
            <pc:sldMk cId="1461724430" sldId="2076138241"/>
            <ac:cxnSpMk id="253" creationId="{DCE1E051-6520-6924-E2FE-5BCC83331E59}"/>
          </ac:cxnSpMkLst>
        </pc:cxnChg>
        <pc:cxnChg chg="del mod">
          <ac:chgData name="Rachel Profitt" userId="33e63d03-b0ce-4cee-8a7f-3417702ed3c2" providerId="ADAL" clId="{EE9520F7-2C32-429E-9A4C-D4B25644031F}" dt="2023-04-03T14:49:46.520" v="787" actId="478"/>
          <ac:cxnSpMkLst>
            <pc:docMk/>
            <pc:sldMk cId="1461724430" sldId="2076138241"/>
            <ac:cxnSpMk id="257" creationId="{F77B2037-4111-6637-8391-218DF6CCE790}"/>
          </ac:cxnSpMkLst>
        </pc:cxnChg>
        <pc:cxnChg chg="del mod">
          <ac:chgData name="Rachel Profitt" userId="33e63d03-b0ce-4cee-8a7f-3417702ed3c2" providerId="ADAL" clId="{EE9520F7-2C32-429E-9A4C-D4B25644031F}" dt="2023-04-03T14:48:51.123" v="678" actId="478"/>
          <ac:cxnSpMkLst>
            <pc:docMk/>
            <pc:sldMk cId="1461724430" sldId="2076138241"/>
            <ac:cxnSpMk id="260" creationId="{8F77DC3A-CECA-D5B2-AC34-AE59E65B8FB9}"/>
          </ac:cxnSpMkLst>
        </pc:cxnChg>
        <pc:cxnChg chg="del mod">
          <ac:chgData name="Rachel Profitt" userId="33e63d03-b0ce-4cee-8a7f-3417702ed3c2" providerId="ADAL" clId="{EE9520F7-2C32-429E-9A4C-D4B25644031F}" dt="2023-04-03T14:49:35.079" v="778" actId="478"/>
          <ac:cxnSpMkLst>
            <pc:docMk/>
            <pc:sldMk cId="1461724430" sldId="2076138241"/>
            <ac:cxnSpMk id="262" creationId="{5F0A86B9-B1CA-9E7E-3A7E-F653EC16459E}"/>
          </ac:cxnSpMkLst>
        </pc:cxnChg>
        <pc:cxnChg chg="del mod">
          <ac:chgData name="Rachel Profitt" userId="33e63d03-b0ce-4cee-8a7f-3417702ed3c2" providerId="ADAL" clId="{EE9520F7-2C32-429E-9A4C-D4B25644031F}" dt="2023-04-03T14:49:37.664" v="781" actId="478"/>
          <ac:cxnSpMkLst>
            <pc:docMk/>
            <pc:sldMk cId="1461724430" sldId="2076138241"/>
            <ac:cxnSpMk id="266" creationId="{AA759C00-45F3-1AEA-F579-1FB820FB43A5}"/>
          </ac:cxnSpMkLst>
        </pc:cxnChg>
        <pc:cxnChg chg="del mod">
          <ac:chgData name="Rachel Profitt" userId="33e63d03-b0ce-4cee-8a7f-3417702ed3c2" providerId="ADAL" clId="{EE9520F7-2C32-429E-9A4C-D4B25644031F}" dt="2023-04-03T14:49:36.727" v="780" actId="478"/>
          <ac:cxnSpMkLst>
            <pc:docMk/>
            <pc:sldMk cId="1461724430" sldId="2076138241"/>
            <ac:cxnSpMk id="268" creationId="{411BBFF0-3878-44F2-AD8E-0698BE6237B0}"/>
          </ac:cxnSpMkLst>
        </pc:cxnChg>
        <pc:cxnChg chg="del mod">
          <ac:chgData name="Rachel Profitt" userId="33e63d03-b0ce-4cee-8a7f-3417702ed3c2" providerId="ADAL" clId="{EE9520F7-2C32-429E-9A4C-D4B25644031F}" dt="2023-04-03T14:49:35.853" v="779" actId="478"/>
          <ac:cxnSpMkLst>
            <pc:docMk/>
            <pc:sldMk cId="1461724430" sldId="2076138241"/>
            <ac:cxnSpMk id="272" creationId="{B2E33B25-E8BF-F3B5-EECE-7169B565AFC0}"/>
          </ac:cxnSpMkLst>
        </pc:cxnChg>
        <pc:cxnChg chg="mod">
          <ac:chgData name="Rachel Profitt" userId="33e63d03-b0ce-4cee-8a7f-3417702ed3c2" providerId="ADAL" clId="{EE9520F7-2C32-429E-9A4C-D4B25644031F}" dt="2023-04-03T15:19:34.836" v="1725" actId="1038"/>
          <ac:cxnSpMkLst>
            <pc:docMk/>
            <pc:sldMk cId="1461724430" sldId="2076138241"/>
            <ac:cxnSpMk id="274" creationId="{6986B72F-99C4-9FF6-4D62-A137D1FCAA7B}"/>
          </ac:cxnSpMkLst>
        </pc:cxnChg>
      </pc:sldChg>
      <pc:sldChg chg="del">
        <pc:chgData name="Rachel Profitt" userId="33e63d03-b0ce-4cee-8a7f-3417702ed3c2" providerId="ADAL" clId="{EE9520F7-2C32-429E-9A4C-D4B25644031F}" dt="2023-04-21T16:27:03.395" v="1727" actId="18676"/>
        <pc:sldMkLst>
          <pc:docMk/>
          <pc:sldMk cId="2108815306" sldId="2076138242"/>
        </pc:sldMkLst>
      </pc:sldChg>
      <pc:sldChg chg="modSp add del mod">
        <pc:chgData name="Rachel Profitt" userId="33e63d03-b0ce-4cee-8a7f-3417702ed3c2" providerId="ADAL" clId="{EE9520F7-2C32-429E-9A4C-D4B25644031F}" dt="2023-08-10T23:35:08.675" v="1839" actId="207"/>
        <pc:sldMkLst>
          <pc:docMk/>
          <pc:sldMk cId="1797999038" sldId="2076138243"/>
        </pc:sldMkLst>
        <pc:spChg chg="mod">
          <ac:chgData name="Rachel Profitt" userId="33e63d03-b0ce-4cee-8a7f-3417702ed3c2" providerId="ADAL" clId="{EE9520F7-2C32-429E-9A4C-D4B25644031F}" dt="2023-08-10T23:35:08.675" v="1839" actId="207"/>
          <ac:spMkLst>
            <pc:docMk/>
            <pc:sldMk cId="1797999038" sldId="2076138243"/>
            <ac:spMk id="6" creationId="{649ED031-9097-73D1-D76F-D7CE05CB7012}"/>
          </ac:spMkLst>
        </pc:spChg>
        <pc:spChg chg="mod">
          <ac:chgData name="Rachel Profitt" userId="33e63d03-b0ce-4cee-8a7f-3417702ed3c2" providerId="ADAL" clId="{EE9520F7-2C32-429E-9A4C-D4B25644031F}" dt="2023-08-10T23:35:08.675" v="1839" actId="207"/>
          <ac:spMkLst>
            <pc:docMk/>
            <pc:sldMk cId="1797999038" sldId="2076138243"/>
            <ac:spMk id="9" creationId="{9314E848-877F-3CEB-90B4-D5C3DBE0239C}"/>
          </ac:spMkLst>
        </pc:spChg>
        <pc:spChg chg="mod">
          <ac:chgData name="Rachel Profitt" userId="33e63d03-b0ce-4cee-8a7f-3417702ed3c2" providerId="ADAL" clId="{EE9520F7-2C32-429E-9A4C-D4B25644031F}" dt="2023-08-10T23:35:08.675" v="1839" actId="207"/>
          <ac:spMkLst>
            <pc:docMk/>
            <pc:sldMk cId="1797999038" sldId="2076138243"/>
            <ac:spMk id="10" creationId="{068ECC6D-56A1-8E3D-FAC3-209ECF6BBEEC}"/>
          </ac:spMkLst>
        </pc:spChg>
        <pc:spChg chg="mod">
          <ac:chgData name="Rachel Profitt" userId="33e63d03-b0ce-4cee-8a7f-3417702ed3c2" providerId="ADAL" clId="{EE9520F7-2C32-429E-9A4C-D4B25644031F}" dt="2023-08-10T23:35:08.675" v="1839" actId="207"/>
          <ac:spMkLst>
            <pc:docMk/>
            <pc:sldMk cId="1797999038" sldId="2076138243"/>
            <ac:spMk id="11" creationId="{5452E20F-CC11-35DA-0B82-67DAAB315533}"/>
          </ac:spMkLst>
        </pc:spChg>
        <pc:spChg chg="mod">
          <ac:chgData name="Rachel Profitt" userId="33e63d03-b0ce-4cee-8a7f-3417702ed3c2" providerId="ADAL" clId="{EE9520F7-2C32-429E-9A4C-D4B25644031F}" dt="2023-08-10T23:35:08.675" v="1839" actId="207"/>
          <ac:spMkLst>
            <pc:docMk/>
            <pc:sldMk cId="1797999038" sldId="2076138243"/>
            <ac:spMk id="45" creationId="{57C494B6-48F9-9623-EEF9-F55F939526F9}"/>
          </ac:spMkLst>
        </pc:spChg>
        <pc:spChg chg="mod">
          <ac:chgData name="Rachel Profitt" userId="33e63d03-b0ce-4cee-8a7f-3417702ed3c2" providerId="ADAL" clId="{EE9520F7-2C32-429E-9A4C-D4B25644031F}" dt="2023-08-10T23:35:08.675" v="1839" actId="207"/>
          <ac:spMkLst>
            <pc:docMk/>
            <pc:sldMk cId="1797999038" sldId="2076138243"/>
            <ac:spMk id="96" creationId="{933830CD-C7EB-1769-C701-9E0568A12288}"/>
          </ac:spMkLst>
        </pc:spChg>
        <pc:spChg chg="mod">
          <ac:chgData name="Rachel Profitt" userId="33e63d03-b0ce-4cee-8a7f-3417702ed3c2" providerId="ADAL" clId="{EE9520F7-2C32-429E-9A4C-D4B25644031F}" dt="2023-08-10T23:35:08.675" v="1839" actId="207"/>
          <ac:spMkLst>
            <pc:docMk/>
            <pc:sldMk cId="1797999038" sldId="2076138243"/>
            <ac:spMk id="120" creationId="{45B63118-B414-3052-0173-9206B9E4400F}"/>
          </ac:spMkLst>
        </pc:spChg>
      </pc:sldChg>
      <pc:sldChg chg="modSp mod">
        <pc:chgData name="Rachel Profitt" userId="33e63d03-b0ce-4cee-8a7f-3417702ed3c2" providerId="ADAL" clId="{EE9520F7-2C32-429E-9A4C-D4B25644031F}" dt="2023-03-31T20:38:14.054" v="652" actId="5736"/>
        <pc:sldMkLst>
          <pc:docMk/>
          <pc:sldMk cId="1271451233" sldId="2076138244"/>
        </pc:sldMkLst>
        <pc:graphicFrameChg chg="mod">
          <ac:chgData name="Rachel Profitt" userId="33e63d03-b0ce-4cee-8a7f-3417702ed3c2" providerId="ADAL" clId="{EE9520F7-2C32-429E-9A4C-D4B25644031F}" dt="2023-03-31T20:38:14.054" v="652" actId="5736"/>
          <ac:graphicFrameMkLst>
            <pc:docMk/>
            <pc:sldMk cId="1271451233" sldId="2076138244"/>
            <ac:graphicFrameMk id="2" creationId="{BB00BB58-6378-5751-7743-7F0F64512170}"/>
          </ac:graphicFrameMkLst>
        </pc:graphicFrameChg>
      </pc:sldChg>
      <pc:sldChg chg="del ord">
        <pc:chgData name="Rachel Profitt" userId="33e63d03-b0ce-4cee-8a7f-3417702ed3c2" providerId="ADAL" clId="{EE9520F7-2C32-429E-9A4C-D4B25644031F}" dt="2023-08-10T23:20:55.067" v="1735" actId="47"/>
        <pc:sldMkLst>
          <pc:docMk/>
          <pc:sldMk cId="427664001" sldId="2076138245"/>
        </pc:sldMkLst>
      </pc:sldChg>
      <pc:sldChg chg="modSp add mod">
        <pc:chgData name="Rachel Profitt" userId="33e63d03-b0ce-4cee-8a7f-3417702ed3c2" providerId="ADAL" clId="{EE9520F7-2C32-429E-9A4C-D4B25644031F}" dt="2023-08-10T23:33:52.921" v="1835" actId="1076"/>
        <pc:sldMkLst>
          <pc:docMk/>
          <pc:sldMk cId="2402273930" sldId="2076138245"/>
        </pc:sldMkLst>
        <pc:spChg chg="mod">
          <ac:chgData name="Rachel Profitt" userId="33e63d03-b0ce-4cee-8a7f-3417702ed3c2" providerId="ADAL" clId="{EE9520F7-2C32-429E-9A4C-D4B25644031F}" dt="2023-08-10T23:32:10.306" v="1828" actId="207"/>
          <ac:spMkLst>
            <pc:docMk/>
            <pc:sldMk cId="2402273930" sldId="2076138245"/>
            <ac:spMk id="3" creationId="{A7614EF1-7649-99A4-3BA9-B3A4775F4EC4}"/>
          </ac:spMkLst>
        </pc:spChg>
        <pc:spChg chg="mod">
          <ac:chgData name="Rachel Profitt" userId="33e63d03-b0ce-4cee-8a7f-3417702ed3c2" providerId="ADAL" clId="{EE9520F7-2C32-429E-9A4C-D4B25644031F}" dt="2023-08-10T23:32:10.306" v="1828" actId="207"/>
          <ac:spMkLst>
            <pc:docMk/>
            <pc:sldMk cId="2402273930" sldId="2076138245"/>
            <ac:spMk id="21" creationId="{67C19CFC-6BB8-54E2-7B58-D9FF1B3F1ED0}"/>
          </ac:spMkLst>
        </pc:spChg>
        <pc:spChg chg="mod">
          <ac:chgData name="Rachel Profitt" userId="33e63d03-b0ce-4cee-8a7f-3417702ed3c2" providerId="ADAL" clId="{EE9520F7-2C32-429E-9A4C-D4B25644031F}" dt="2023-08-10T23:32:10.306" v="1828" actId="207"/>
          <ac:spMkLst>
            <pc:docMk/>
            <pc:sldMk cId="2402273930" sldId="2076138245"/>
            <ac:spMk id="84" creationId="{B180E634-EB89-140D-F31E-0324097EF5B2}"/>
          </ac:spMkLst>
        </pc:spChg>
        <pc:spChg chg="mod">
          <ac:chgData name="Rachel Profitt" userId="33e63d03-b0ce-4cee-8a7f-3417702ed3c2" providerId="ADAL" clId="{EE9520F7-2C32-429E-9A4C-D4B25644031F}" dt="2023-08-10T23:33:52.921" v="1835" actId="1076"/>
          <ac:spMkLst>
            <pc:docMk/>
            <pc:sldMk cId="2402273930" sldId="2076138245"/>
            <ac:spMk id="95" creationId="{61406BDF-89C9-006A-6B4F-FD0C2DDFFA83}"/>
          </ac:spMkLst>
        </pc:spChg>
        <pc:spChg chg="mod">
          <ac:chgData name="Rachel Profitt" userId="33e63d03-b0ce-4cee-8a7f-3417702ed3c2" providerId="ADAL" clId="{EE9520F7-2C32-429E-9A4C-D4B25644031F}" dt="2023-08-10T23:32:10.306" v="1828" actId="207"/>
          <ac:spMkLst>
            <pc:docMk/>
            <pc:sldMk cId="2402273930" sldId="2076138245"/>
            <ac:spMk id="96" creationId="{933830CD-C7EB-1769-C701-9E0568A12288}"/>
          </ac:spMkLst>
        </pc:spChg>
        <pc:spChg chg="mod">
          <ac:chgData name="Rachel Profitt" userId="33e63d03-b0ce-4cee-8a7f-3417702ed3c2" providerId="ADAL" clId="{EE9520F7-2C32-429E-9A4C-D4B25644031F}" dt="2023-08-10T23:32:34.853" v="1830" actId="1076"/>
          <ac:spMkLst>
            <pc:docMk/>
            <pc:sldMk cId="2402273930" sldId="2076138245"/>
            <ac:spMk id="243" creationId="{064F3734-863F-0686-B1F8-C6DA7F820F52}"/>
          </ac:spMkLst>
        </pc:spChg>
        <pc:cxnChg chg="mod">
          <ac:chgData name="Rachel Profitt" userId="33e63d03-b0ce-4cee-8a7f-3417702ed3c2" providerId="ADAL" clId="{EE9520F7-2C32-429E-9A4C-D4B25644031F}" dt="2023-08-10T23:32:49.550" v="1834" actId="14100"/>
          <ac:cxnSpMkLst>
            <pc:docMk/>
            <pc:sldMk cId="2402273930" sldId="2076138245"/>
            <ac:cxnSpMk id="314" creationId="{1DFC5C66-D4E9-269D-91A4-1B7ECFAB72A7}"/>
          </ac:cxnSpMkLst>
        </pc:cxnChg>
      </pc:sldChg>
      <pc:sldChg chg="addSp delSp modSp add mod ord">
        <pc:chgData name="Rachel Profitt" userId="33e63d03-b0ce-4cee-8a7f-3417702ed3c2" providerId="ADAL" clId="{EE9520F7-2C32-429E-9A4C-D4B25644031F}" dt="2023-08-10T23:32:04.463" v="1827"/>
        <pc:sldMkLst>
          <pc:docMk/>
          <pc:sldMk cId="335288548" sldId="2076138248"/>
        </pc:sldMkLst>
        <pc:spChg chg="mod">
          <ac:chgData name="Rachel Profitt" userId="33e63d03-b0ce-4cee-8a7f-3417702ed3c2" providerId="ADAL" clId="{EE9520F7-2C32-429E-9A4C-D4B25644031F}" dt="2023-08-10T23:25:17.564" v="1771" actId="1076"/>
          <ac:spMkLst>
            <pc:docMk/>
            <pc:sldMk cId="335288548" sldId="2076138248"/>
            <ac:spMk id="7" creationId="{6A92EA6E-5EFC-F4AE-49EB-5E23A45ACCEF}"/>
          </ac:spMkLst>
        </pc:spChg>
        <pc:spChg chg="mod">
          <ac:chgData name="Rachel Profitt" userId="33e63d03-b0ce-4cee-8a7f-3417702ed3c2" providerId="ADAL" clId="{EE9520F7-2C32-429E-9A4C-D4B25644031F}" dt="2023-08-10T23:26:45.856" v="1786" actId="1076"/>
          <ac:spMkLst>
            <pc:docMk/>
            <pc:sldMk cId="335288548" sldId="2076138248"/>
            <ac:spMk id="8" creationId="{5AA14C78-6F13-27A0-B7DD-1EA28050D8F9}"/>
          </ac:spMkLst>
        </pc:spChg>
        <pc:spChg chg="mod">
          <ac:chgData name="Rachel Profitt" userId="33e63d03-b0ce-4cee-8a7f-3417702ed3c2" providerId="ADAL" clId="{EE9520F7-2C32-429E-9A4C-D4B25644031F}" dt="2023-08-10T23:28:33.836" v="1807" actId="1076"/>
          <ac:spMkLst>
            <pc:docMk/>
            <pc:sldMk cId="335288548" sldId="2076138248"/>
            <ac:spMk id="9" creationId="{45795FDE-03E4-9C02-4F6A-87AD40C5A956}"/>
          </ac:spMkLst>
        </pc:spChg>
        <pc:spChg chg="mod">
          <ac:chgData name="Rachel Profitt" userId="33e63d03-b0ce-4cee-8a7f-3417702ed3c2" providerId="ADAL" clId="{EE9520F7-2C32-429E-9A4C-D4B25644031F}" dt="2023-08-10T23:22:21.494" v="1745" actId="14100"/>
          <ac:spMkLst>
            <pc:docMk/>
            <pc:sldMk cId="335288548" sldId="2076138248"/>
            <ac:spMk id="10" creationId="{7CC6E379-F35F-26A9-F7DD-B1A62F735E90}"/>
          </ac:spMkLst>
        </pc:spChg>
        <pc:spChg chg="mod">
          <ac:chgData name="Rachel Profitt" userId="33e63d03-b0ce-4cee-8a7f-3417702ed3c2" providerId="ADAL" clId="{EE9520F7-2C32-429E-9A4C-D4B25644031F}" dt="2023-08-10T23:28:58.428" v="1814" actId="1076"/>
          <ac:spMkLst>
            <pc:docMk/>
            <pc:sldMk cId="335288548" sldId="2076138248"/>
            <ac:spMk id="11" creationId="{33B88238-165C-C7BC-E0A2-E4E2B2EAF678}"/>
          </ac:spMkLst>
        </pc:spChg>
        <pc:spChg chg="mod">
          <ac:chgData name="Rachel Profitt" userId="33e63d03-b0ce-4cee-8a7f-3417702ed3c2" providerId="ADAL" clId="{EE9520F7-2C32-429E-9A4C-D4B25644031F}" dt="2023-08-10T23:28:27.286" v="1806" actId="14100"/>
          <ac:spMkLst>
            <pc:docMk/>
            <pc:sldMk cId="335288548" sldId="2076138248"/>
            <ac:spMk id="12" creationId="{733EF8ED-F4C6-8A22-739C-16673199C428}"/>
          </ac:spMkLst>
        </pc:spChg>
        <pc:spChg chg="mod">
          <ac:chgData name="Rachel Profitt" userId="33e63d03-b0ce-4cee-8a7f-3417702ed3c2" providerId="ADAL" clId="{EE9520F7-2C32-429E-9A4C-D4B25644031F}" dt="2023-08-10T23:25:05.371" v="1769" actId="1076"/>
          <ac:spMkLst>
            <pc:docMk/>
            <pc:sldMk cId="335288548" sldId="2076138248"/>
            <ac:spMk id="15" creationId="{F88188FD-4D35-24FD-EDC0-FA36FF53DDF7}"/>
          </ac:spMkLst>
        </pc:spChg>
        <pc:spChg chg="mod">
          <ac:chgData name="Rachel Profitt" userId="33e63d03-b0ce-4cee-8a7f-3417702ed3c2" providerId="ADAL" clId="{EE9520F7-2C32-429E-9A4C-D4B25644031F}" dt="2023-08-10T23:26:56.238" v="1789" actId="1076"/>
          <ac:spMkLst>
            <pc:docMk/>
            <pc:sldMk cId="335288548" sldId="2076138248"/>
            <ac:spMk id="36" creationId="{1832FDE5-7551-3456-A820-A02AD19C68ED}"/>
          </ac:spMkLst>
        </pc:spChg>
        <pc:spChg chg="mod">
          <ac:chgData name="Rachel Profitt" userId="33e63d03-b0ce-4cee-8a7f-3417702ed3c2" providerId="ADAL" clId="{EE9520F7-2C32-429E-9A4C-D4B25644031F}" dt="2023-08-10T23:28:18.868" v="1805" actId="465"/>
          <ac:spMkLst>
            <pc:docMk/>
            <pc:sldMk cId="335288548" sldId="2076138248"/>
            <ac:spMk id="38" creationId="{81BF093C-5722-4F78-03B2-1E7AA9E4836E}"/>
          </ac:spMkLst>
        </pc:spChg>
        <pc:spChg chg="mod">
          <ac:chgData name="Rachel Profitt" userId="33e63d03-b0ce-4cee-8a7f-3417702ed3c2" providerId="ADAL" clId="{EE9520F7-2C32-429E-9A4C-D4B25644031F}" dt="2023-08-10T23:26:50.972" v="1788" actId="1076"/>
          <ac:spMkLst>
            <pc:docMk/>
            <pc:sldMk cId="335288548" sldId="2076138248"/>
            <ac:spMk id="49" creationId="{9EE274CE-7873-5DC6-7875-1DEBD013C085}"/>
          </ac:spMkLst>
        </pc:spChg>
        <pc:spChg chg="mod">
          <ac:chgData name="Rachel Profitt" userId="33e63d03-b0ce-4cee-8a7f-3417702ed3c2" providerId="ADAL" clId="{EE9520F7-2C32-429E-9A4C-D4B25644031F}" dt="2023-08-10T23:28:18.868" v="1805" actId="465"/>
          <ac:spMkLst>
            <pc:docMk/>
            <pc:sldMk cId="335288548" sldId="2076138248"/>
            <ac:spMk id="52" creationId="{A2D8E2E7-4297-8B37-E687-DA208EBFDA16}"/>
          </ac:spMkLst>
        </pc:spChg>
        <pc:spChg chg="mod">
          <ac:chgData name="Rachel Profitt" userId="33e63d03-b0ce-4cee-8a7f-3417702ed3c2" providerId="ADAL" clId="{EE9520F7-2C32-429E-9A4C-D4B25644031F}" dt="2023-08-10T23:27:59.132" v="1801" actId="1076"/>
          <ac:spMkLst>
            <pc:docMk/>
            <pc:sldMk cId="335288548" sldId="2076138248"/>
            <ac:spMk id="64" creationId="{B936044A-12B7-5501-0A8C-650B4EA2DFF0}"/>
          </ac:spMkLst>
        </pc:spChg>
        <pc:spChg chg="mod">
          <ac:chgData name="Rachel Profitt" userId="33e63d03-b0ce-4cee-8a7f-3417702ed3c2" providerId="ADAL" clId="{EE9520F7-2C32-429E-9A4C-D4B25644031F}" dt="2023-08-10T23:29:50.144" v="1820" actId="1076"/>
          <ac:spMkLst>
            <pc:docMk/>
            <pc:sldMk cId="335288548" sldId="2076138248"/>
            <ac:spMk id="67" creationId="{EE7432AE-7814-8585-10C8-E9E6696D6389}"/>
          </ac:spMkLst>
        </pc:spChg>
        <pc:spChg chg="mod">
          <ac:chgData name="Rachel Profitt" userId="33e63d03-b0ce-4cee-8a7f-3417702ed3c2" providerId="ADAL" clId="{EE9520F7-2C32-429E-9A4C-D4B25644031F}" dt="2023-08-10T23:25:56.147" v="1777" actId="1076"/>
          <ac:spMkLst>
            <pc:docMk/>
            <pc:sldMk cId="335288548" sldId="2076138248"/>
            <ac:spMk id="75" creationId="{033982EA-22C8-DB87-EA03-32E08064CC0A}"/>
          </ac:spMkLst>
        </pc:spChg>
        <pc:spChg chg="mod">
          <ac:chgData name="Rachel Profitt" userId="33e63d03-b0ce-4cee-8a7f-3417702ed3c2" providerId="ADAL" clId="{EE9520F7-2C32-429E-9A4C-D4B25644031F}" dt="2023-08-10T23:26:31.264" v="1784" actId="1076"/>
          <ac:spMkLst>
            <pc:docMk/>
            <pc:sldMk cId="335288548" sldId="2076138248"/>
            <ac:spMk id="77" creationId="{FC8F1455-B1A2-5F76-975A-6106A0A6A870}"/>
          </ac:spMkLst>
        </pc:spChg>
        <pc:spChg chg="mod">
          <ac:chgData name="Rachel Profitt" userId="33e63d03-b0ce-4cee-8a7f-3417702ed3c2" providerId="ADAL" clId="{EE9520F7-2C32-429E-9A4C-D4B25644031F}" dt="2023-08-10T23:27:59.132" v="1801" actId="1076"/>
          <ac:spMkLst>
            <pc:docMk/>
            <pc:sldMk cId="335288548" sldId="2076138248"/>
            <ac:spMk id="78" creationId="{8BD68E17-CA8D-0853-68E7-BF918C592592}"/>
          </ac:spMkLst>
        </pc:spChg>
        <pc:spChg chg="mod">
          <ac:chgData name="Rachel Profitt" userId="33e63d03-b0ce-4cee-8a7f-3417702ed3c2" providerId="ADAL" clId="{EE9520F7-2C32-429E-9A4C-D4B25644031F}" dt="2023-08-10T23:22:18.554" v="1744" actId="14100"/>
          <ac:spMkLst>
            <pc:docMk/>
            <pc:sldMk cId="335288548" sldId="2076138248"/>
            <ac:spMk id="87" creationId="{F9B52265-3956-181B-0916-77CD7A47489B}"/>
          </ac:spMkLst>
        </pc:spChg>
        <pc:spChg chg="mod">
          <ac:chgData name="Rachel Profitt" userId="33e63d03-b0ce-4cee-8a7f-3417702ed3c2" providerId="ADAL" clId="{EE9520F7-2C32-429E-9A4C-D4B25644031F}" dt="2023-08-10T23:21:47.903" v="1739" actId="207"/>
          <ac:spMkLst>
            <pc:docMk/>
            <pc:sldMk cId="335288548" sldId="2076138248"/>
            <ac:spMk id="96" creationId="{933830CD-C7EB-1769-C701-9E0568A12288}"/>
          </ac:spMkLst>
        </pc:spChg>
        <pc:spChg chg="mod">
          <ac:chgData name="Rachel Profitt" userId="33e63d03-b0ce-4cee-8a7f-3417702ed3c2" providerId="ADAL" clId="{EE9520F7-2C32-429E-9A4C-D4B25644031F}" dt="2023-08-10T23:28:18.868" v="1805" actId="465"/>
          <ac:spMkLst>
            <pc:docMk/>
            <pc:sldMk cId="335288548" sldId="2076138248"/>
            <ac:spMk id="100" creationId="{93817FB8-E531-928E-EDCA-28D15D385FDA}"/>
          </ac:spMkLst>
        </pc:spChg>
        <pc:spChg chg="mod">
          <ac:chgData name="Rachel Profitt" userId="33e63d03-b0ce-4cee-8a7f-3417702ed3c2" providerId="ADAL" clId="{EE9520F7-2C32-429E-9A4C-D4B25644031F}" dt="2023-08-10T23:28:07.180" v="1803" actId="1076"/>
          <ac:spMkLst>
            <pc:docMk/>
            <pc:sldMk cId="335288548" sldId="2076138248"/>
            <ac:spMk id="103" creationId="{F9C27996-6479-D252-639B-594F2BB9FF31}"/>
          </ac:spMkLst>
        </pc:spChg>
        <pc:cxnChg chg="mod">
          <ac:chgData name="Rachel Profitt" userId="33e63d03-b0ce-4cee-8a7f-3417702ed3c2" providerId="ADAL" clId="{EE9520F7-2C32-429E-9A4C-D4B25644031F}" dt="2023-08-10T23:30:21.457" v="1822" actId="1582"/>
          <ac:cxnSpMkLst>
            <pc:docMk/>
            <pc:sldMk cId="335288548" sldId="2076138248"/>
            <ac:cxnSpMk id="5" creationId="{1FDCD794-5302-36D6-251D-FB5C2883547E}"/>
          </ac:cxnSpMkLst>
        </pc:cxnChg>
        <pc:cxnChg chg="mod">
          <ac:chgData name="Rachel Profitt" userId="33e63d03-b0ce-4cee-8a7f-3417702ed3c2" providerId="ADAL" clId="{EE9520F7-2C32-429E-9A4C-D4B25644031F}" dt="2023-08-10T23:30:21.457" v="1822" actId="1582"/>
          <ac:cxnSpMkLst>
            <pc:docMk/>
            <pc:sldMk cId="335288548" sldId="2076138248"/>
            <ac:cxnSpMk id="6" creationId="{99E06CDA-E670-7291-4C7D-1B3469C18C04}"/>
          </ac:cxnSpMkLst>
        </pc:cxnChg>
        <pc:cxnChg chg="del mod">
          <ac:chgData name="Rachel Profitt" userId="33e63d03-b0ce-4cee-8a7f-3417702ed3c2" providerId="ADAL" clId="{EE9520F7-2C32-429E-9A4C-D4B25644031F}" dt="2023-08-10T23:27:22.889" v="1794" actId="478"/>
          <ac:cxnSpMkLst>
            <pc:docMk/>
            <pc:sldMk cId="335288548" sldId="2076138248"/>
            <ac:cxnSpMk id="13" creationId="{6458DC55-D3A6-1D33-5D3A-0AC89127140C}"/>
          </ac:cxnSpMkLst>
        </pc:cxnChg>
        <pc:cxnChg chg="del mod">
          <ac:chgData name="Rachel Profitt" userId="33e63d03-b0ce-4cee-8a7f-3417702ed3c2" providerId="ADAL" clId="{EE9520F7-2C32-429E-9A4C-D4B25644031F}" dt="2023-08-10T23:27:23.648" v="1795" actId="478"/>
          <ac:cxnSpMkLst>
            <pc:docMk/>
            <pc:sldMk cId="335288548" sldId="2076138248"/>
            <ac:cxnSpMk id="17" creationId="{DE834520-5413-716A-0D91-ACECDB2613D5}"/>
          </ac:cxnSpMkLst>
        </pc:cxnChg>
        <pc:cxnChg chg="mod">
          <ac:chgData name="Rachel Profitt" userId="33e63d03-b0ce-4cee-8a7f-3417702ed3c2" providerId="ADAL" clId="{EE9520F7-2C32-429E-9A4C-D4B25644031F}" dt="2023-08-10T23:30:21.457" v="1822" actId="1582"/>
          <ac:cxnSpMkLst>
            <pc:docMk/>
            <pc:sldMk cId="335288548" sldId="2076138248"/>
            <ac:cxnSpMk id="18" creationId="{C1C3AFAA-274F-55B0-9EBE-F53CAD74C5ED}"/>
          </ac:cxnSpMkLst>
        </pc:cxnChg>
        <pc:cxnChg chg="add mod">
          <ac:chgData name="Rachel Profitt" userId="33e63d03-b0ce-4cee-8a7f-3417702ed3c2" providerId="ADAL" clId="{EE9520F7-2C32-429E-9A4C-D4B25644031F}" dt="2023-08-10T23:30:21.457" v="1822" actId="1582"/>
          <ac:cxnSpMkLst>
            <pc:docMk/>
            <pc:sldMk cId="335288548" sldId="2076138248"/>
            <ac:cxnSpMk id="26" creationId="{7833C2DB-89DC-3D96-0CB0-AC0A103BBB7A}"/>
          </ac:cxnSpMkLst>
        </pc:cxnChg>
        <pc:cxnChg chg="add mod">
          <ac:chgData name="Rachel Profitt" userId="33e63d03-b0ce-4cee-8a7f-3417702ed3c2" providerId="ADAL" clId="{EE9520F7-2C32-429E-9A4C-D4B25644031F}" dt="2023-08-10T23:30:21.457" v="1822" actId="1582"/>
          <ac:cxnSpMkLst>
            <pc:docMk/>
            <pc:sldMk cId="335288548" sldId="2076138248"/>
            <ac:cxnSpMk id="50" creationId="{C6107BA0-5DC6-0204-F1C5-348835D2190D}"/>
          </ac:cxnSpMkLst>
        </pc:cxnChg>
        <pc:cxnChg chg="del mod">
          <ac:chgData name="Rachel Profitt" userId="33e63d03-b0ce-4cee-8a7f-3417702ed3c2" providerId="ADAL" clId="{EE9520F7-2C32-429E-9A4C-D4B25644031F}" dt="2023-08-10T23:27:39.505" v="1799" actId="478"/>
          <ac:cxnSpMkLst>
            <pc:docMk/>
            <pc:sldMk cId="335288548" sldId="2076138248"/>
            <ac:cxnSpMk id="51" creationId="{4A78B06C-04CD-E241-FD1C-27B6539AA803}"/>
          </ac:cxnSpMkLst>
        </pc:cxnChg>
        <pc:cxnChg chg="add mod">
          <ac:chgData name="Rachel Profitt" userId="33e63d03-b0ce-4cee-8a7f-3417702ed3c2" providerId="ADAL" clId="{EE9520F7-2C32-429E-9A4C-D4B25644031F}" dt="2023-08-10T23:30:21.457" v="1822" actId="1582"/>
          <ac:cxnSpMkLst>
            <pc:docMk/>
            <pc:sldMk cId="335288548" sldId="2076138248"/>
            <ac:cxnSpMk id="54" creationId="{F216F4E1-8105-24DD-95F4-BB3B9DAC4F95}"/>
          </ac:cxnSpMkLst>
        </pc:cxnChg>
        <pc:cxnChg chg="add mod">
          <ac:chgData name="Rachel Profitt" userId="33e63d03-b0ce-4cee-8a7f-3417702ed3c2" providerId="ADAL" clId="{EE9520F7-2C32-429E-9A4C-D4B25644031F}" dt="2023-08-10T23:30:21.457" v="1822" actId="1582"/>
          <ac:cxnSpMkLst>
            <pc:docMk/>
            <pc:sldMk cId="335288548" sldId="2076138248"/>
            <ac:cxnSpMk id="58" creationId="{13DBB068-5593-7426-A0A9-6F28F269D884}"/>
          </ac:cxnSpMkLst>
        </pc:cxnChg>
        <pc:cxnChg chg="add del mod">
          <ac:chgData name="Rachel Profitt" userId="33e63d03-b0ce-4cee-8a7f-3417702ed3c2" providerId="ADAL" clId="{EE9520F7-2C32-429E-9A4C-D4B25644031F}" dt="2023-08-10T23:29:33.478" v="1818" actId="478"/>
          <ac:cxnSpMkLst>
            <pc:docMk/>
            <pc:sldMk cId="335288548" sldId="2076138248"/>
            <ac:cxnSpMk id="62" creationId="{9ADFAF16-D5E4-F546-00AE-8E61A9D40B13}"/>
          </ac:cxnSpMkLst>
        </pc:cxnChg>
        <pc:cxnChg chg="del mod">
          <ac:chgData name="Rachel Profitt" userId="33e63d03-b0ce-4cee-8a7f-3417702ed3c2" providerId="ADAL" clId="{EE9520F7-2C32-429E-9A4C-D4B25644031F}" dt="2023-08-10T23:26:07.219" v="1779" actId="478"/>
          <ac:cxnSpMkLst>
            <pc:docMk/>
            <pc:sldMk cId="335288548" sldId="2076138248"/>
            <ac:cxnSpMk id="63" creationId="{BEC7510D-27A6-DCEC-EE36-E2BD784295C6}"/>
          </ac:cxnSpMkLst>
        </pc:cxnChg>
        <pc:cxnChg chg="del mod">
          <ac:chgData name="Rachel Profitt" userId="33e63d03-b0ce-4cee-8a7f-3417702ed3c2" providerId="ADAL" clId="{EE9520F7-2C32-429E-9A4C-D4B25644031F}" dt="2023-08-10T23:22:27.052" v="1747" actId="478"/>
          <ac:cxnSpMkLst>
            <pc:docMk/>
            <pc:sldMk cId="335288548" sldId="2076138248"/>
            <ac:cxnSpMk id="70" creationId="{A16A8A2E-5520-B42E-DFE8-EFD5CADF00A0}"/>
          </ac:cxnSpMkLst>
        </pc:cxnChg>
        <pc:cxnChg chg="add mod">
          <ac:chgData name="Rachel Profitt" userId="33e63d03-b0ce-4cee-8a7f-3417702ed3c2" providerId="ADAL" clId="{EE9520F7-2C32-429E-9A4C-D4B25644031F}" dt="2023-08-10T23:30:21.457" v="1822" actId="1582"/>
          <ac:cxnSpMkLst>
            <pc:docMk/>
            <pc:sldMk cId="335288548" sldId="2076138248"/>
            <ac:cxnSpMk id="84" creationId="{FDEF7004-FA24-D40E-5B70-6EE15D1C0B89}"/>
          </ac:cxnSpMkLst>
        </pc:cxnChg>
        <pc:cxnChg chg="mod">
          <ac:chgData name="Rachel Profitt" userId="33e63d03-b0ce-4cee-8a7f-3417702ed3c2" providerId="ADAL" clId="{EE9520F7-2C32-429E-9A4C-D4B25644031F}" dt="2023-08-10T23:30:21.457" v="1822" actId="1582"/>
          <ac:cxnSpMkLst>
            <pc:docMk/>
            <pc:sldMk cId="335288548" sldId="2076138248"/>
            <ac:cxnSpMk id="97" creationId="{E28D601B-A4D6-4501-0786-A36A2F1F7065}"/>
          </ac:cxnSpMkLst>
        </pc:cxnChg>
        <pc:cxnChg chg="mod">
          <ac:chgData name="Rachel Profitt" userId="33e63d03-b0ce-4cee-8a7f-3417702ed3c2" providerId="ADAL" clId="{EE9520F7-2C32-429E-9A4C-D4B25644031F}" dt="2023-08-10T23:30:21.457" v="1822" actId="1582"/>
          <ac:cxnSpMkLst>
            <pc:docMk/>
            <pc:sldMk cId="335288548" sldId="2076138248"/>
            <ac:cxnSpMk id="104" creationId="{426E3FA3-A2BB-74CD-554F-DFF152D98254}"/>
          </ac:cxnSpMkLst>
        </pc:cxnChg>
        <pc:cxnChg chg="mod">
          <ac:chgData name="Rachel Profitt" userId="33e63d03-b0ce-4cee-8a7f-3417702ed3c2" providerId="ADAL" clId="{EE9520F7-2C32-429E-9A4C-D4B25644031F}" dt="2023-08-10T23:30:21.457" v="1822" actId="1582"/>
          <ac:cxnSpMkLst>
            <pc:docMk/>
            <pc:sldMk cId="335288548" sldId="2076138248"/>
            <ac:cxnSpMk id="105" creationId="{89F016A5-6570-E7EC-656F-2549319E499C}"/>
          </ac:cxnSpMkLst>
        </pc:cxnChg>
        <pc:cxnChg chg="del mod">
          <ac:chgData name="Rachel Profitt" userId="33e63d03-b0ce-4cee-8a7f-3417702ed3c2" providerId="ADAL" clId="{EE9520F7-2C32-429E-9A4C-D4B25644031F}" dt="2023-08-10T23:26:22.310" v="1782" actId="478"/>
          <ac:cxnSpMkLst>
            <pc:docMk/>
            <pc:sldMk cId="335288548" sldId="2076138248"/>
            <ac:cxnSpMk id="114" creationId="{29BCB7A3-043A-3251-2B81-F9FCF99A0F09}"/>
          </ac:cxnSpMkLst>
        </pc:cxnChg>
        <pc:cxnChg chg="del mod">
          <ac:chgData name="Rachel Profitt" userId="33e63d03-b0ce-4cee-8a7f-3417702ed3c2" providerId="ADAL" clId="{EE9520F7-2C32-429E-9A4C-D4B25644031F}" dt="2023-08-10T23:23:38.344" v="1759" actId="478"/>
          <ac:cxnSpMkLst>
            <pc:docMk/>
            <pc:sldMk cId="335288548" sldId="2076138248"/>
            <ac:cxnSpMk id="119" creationId="{9368E771-E3F4-29C0-76EB-95217A5A468F}"/>
          </ac:cxnSpMkLst>
        </pc:cxnChg>
        <pc:cxnChg chg="mod">
          <ac:chgData name="Rachel Profitt" userId="33e63d03-b0ce-4cee-8a7f-3417702ed3c2" providerId="ADAL" clId="{EE9520F7-2C32-429E-9A4C-D4B25644031F}" dt="2023-08-10T23:30:21.457" v="1822" actId="1582"/>
          <ac:cxnSpMkLst>
            <pc:docMk/>
            <pc:sldMk cId="335288548" sldId="2076138248"/>
            <ac:cxnSpMk id="120" creationId="{0C311324-5EFC-5026-6916-5B2D41B29F3E}"/>
          </ac:cxnSpMkLst>
        </pc:cxnChg>
        <pc:cxnChg chg="mod">
          <ac:chgData name="Rachel Profitt" userId="33e63d03-b0ce-4cee-8a7f-3417702ed3c2" providerId="ADAL" clId="{EE9520F7-2C32-429E-9A4C-D4B25644031F}" dt="2023-08-10T23:30:21.457" v="1822" actId="1582"/>
          <ac:cxnSpMkLst>
            <pc:docMk/>
            <pc:sldMk cId="335288548" sldId="2076138248"/>
            <ac:cxnSpMk id="121" creationId="{BCD56B1B-E16C-14DA-403D-34407FC9D5AB}"/>
          </ac:cxnSpMkLst>
        </pc:cxnChg>
        <pc:cxnChg chg="del">
          <ac:chgData name="Rachel Profitt" userId="33e63d03-b0ce-4cee-8a7f-3417702ed3c2" providerId="ADAL" clId="{EE9520F7-2C32-429E-9A4C-D4B25644031F}" dt="2023-08-10T23:26:06.060" v="1778" actId="478"/>
          <ac:cxnSpMkLst>
            <pc:docMk/>
            <pc:sldMk cId="335288548" sldId="2076138248"/>
            <ac:cxnSpMk id="124" creationId="{725451AB-277A-6836-C402-D7B2D841181D}"/>
          </ac:cxnSpMkLst>
        </pc:cxnChg>
        <pc:cxnChg chg="del mod">
          <ac:chgData name="Rachel Profitt" userId="33e63d03-b0ce-4cee-8a7f-3417702ed3c2" providerId="ADAL" clId="{EE9520F7-2C32-429E-9A4C-D4B25644031F}" dt="2023-08-10T23:22:28.337" v="1748" actId="478"/>
          <ac:cxnSpMkLst>
            <pc:docMk/>
            <pc:sldMk cId="335288548" sldId="2076138248"/>
            <ac:cxnSpMk id="127" creationId="{1288A657-67F0-34C3-9471-A4A6F5D8DFBE}"/>
          </ac:cxnSpMkLst>
        </pc:cxnChg>
        <pc:cxnChg chg="mod">
          <ac:chgData name="Rachel Profitt" userId="33e63d03-b0ce-4cee-8a7f-3417702ed3c2" providerId="ADAL" clId="{EE9520F7-2C32-429E-9A4C-D4B25644031F}" dt="2023-08-10T23:30:21.457" v="1822" actId="1582"/>
          <ac:cxnSpMkLst>
            <pc:docMk/>
            <pc:sldMk cId="335288548" sldId="2076138248"/>
            <ac:cxnSpMk id="138" creationId="{DE8E7261-BB33-33C6-F0B7-B069F0CE22A3}"/>
          </ac:cxnSpMkLst>
        </pc:cxnChg>
        <pc:cxnChg chg="del mod">
          <ac:chgData name="Rachel Profitt" userId="33e63d03-b0ce-4cee-8a7f-3417702ed3c2" providerId="ADAL" clId="{EE9520F7-2C32-429E-9A4C-D4B25644031F}" dt="2023-08-10T23:23:37.073" v="1758" actId="478"/>
          <ac:cxnSpMkLst>
            <pc:docMk/>
            <pc:sldMk cId="335288548" sldId="2076138248"/>
            <ac:cxnSpMk id="154" creationId="{F5125F51-E98B-8651-0E46-22CB0D5FAD3B}"/>
          </ac:cxnSpMkLst>
        </pc:cxnChg>
        <pc:cxnChg chg="del mod">
          <ac:chgData name="Rachel Profitt" userId="33e63d03-b0ce-4cee-8a7f-3417702ed3c2" providerId="ADAL" clId="{EE9520F7-2C32-429E-9A4C-D4B25644031F}" dt="2023-08-10T23:26:19.121" v="1781" actId="478"/>
          <ac:cxnSpMkLst>
            <pc:docMk/>
            <pc:sldMk cId="335288548" sldId="2076138248"/>
            <ac:cxnSpMk id="157" creationId="{F697FA46-6209-6851-975B-A1C108AAEB3F}"/>
          </ac:cxnSpMkLst>
        </pc:cxnChg>
        <pc:cxnChg chg="mod">
          <ac:chgData name="Rachel Profitt" userId="33e63d03-b0ce-4cee-8a7f-3417702ed3c2" providerId="ADAL" clId="{EE9520F7-2C32-429E-9A4C-D4B25644031F}" dt="2023-08-10T23:24:31.439" v="1764" actId="1076"/>
          <ac:cxnSpMkLst>
            <pc:docMk/>
            <pc:sldMk cId="335288548" sldId="2076138248"/>
            <ac:cxnSpMk id="159" creationId="{27B3F894-105B-0194-A1BE-F87A19A67C7A}"/>
          </ac:cxnSpMkLst>
        </pc:cxnChg>
        <pc:cxnChg chg="del mod">
          <ac:chgData name="Rachel Profitt" userId="33e63d03-b0ce-4cee-8a7f-3417702ed3c2" providerId="ADAL" clId="{EE9520F7-2C32-429E-9A4C-D4B25644031F}" dt="2023-08-10T23:27:21.389" v="1793" actId="478"/>
          <ac:cxnSpMkLst>
            <pc:docMk/>
            <pc:sldMk cId="335288548" sldId="2076138248"/>
            <ac:cxnSpMk id="161" creationId="{34B1433B-9C71-097E-1EED-5F3675CB64F3}"/>
          </ac:cxnSpMkLst>
        </pc:cxnChg>
        <pc:cxnChg chg="mod">
          <ac:chgData name="Rachel Profitt" userId="33e63d03-b0ce-4cee-8a7f-3417702ed3c2" providerId="ADAL" clId="{EE9520F7-2C32-429E-9A4C-D4B25644031F}" dt="2023-08-10T23:30:21.457" v="1822" actId="1582"/>
          <ac:cxnSpMkLst>
            <pc:docMk/>
            <pc:sldMk cId="335288548" sldId="2076138248"/>
            <ac:cxnSpMk id="164" creationId="{93C06812-9095-AB77-80F3-A57145190960}"/>
          </ac:cxnSpMkLst>
        </pc:cxnChg>
        <pc:cxnChg chg="mod">
          <ac:chgData name="Rachel Profitt" userId="33e63d03-b0ce-4cee-8a7f-3417702ed3c2" providerId="ADAL" clId="{EE9520F7-2C32-429E-9A4C-D4B25644031F}" dt="2023-08-10T23:30:21.457" v="1822" actId="1582"/>
          <ac:cxnSpMkLst>
            <pc:docMk/>
            <pc:sldMk cId="335288548" sldId="2076138248"/>
            <ac:cxnSpMk id="177" creationId="{51F7A0A9-D05D-7DF5-3A8E-C0A837A1F119}"/>
          </ac:cxnSpMkLst>
        </pc:cxnChg>
      </pc:sldChg>
      <pc:sldChg chg="modSp add mod">
        <pc:chgData name="Rachel Profitt" userId="33e63d03-b0ce-4cee-8a7f-3417702ed3c2" providerId="ADAL" clId="{EE9520F7-2C32-429E-9A4C-D4B25644031F}" dt="2023-08-10T23:40:04.200" v="1856" actId="1076"/>
        <pc:sldMkLst>
          <pc:docMk/>
          <pc:sldMk cId="3469214383" sldId="2076138249"/>
        </pc:sldMkLst>
        <pc:spChg chg="mod">
          <ac:chgData name="Rachel Profitt" userId="33e63d03-b0ce-4cee-8a7f-3417702ed3c2" providerId="ADAL" clId="{EE9520F7-2C32-429E-9A4C-D4B25644031F}" dt="2023-08-10T23:38:56.412" v="1843" actId="207"/>
          <ac:spMkLst>
            <pc:docMk/>
            <pc:sldMk cId="3469214383" sldId="2076138249"/>
            <ac:spMk id="2" creationId="{6EEDD435-D768-94D1-FA9B-6F7C4AA926A8}"/>
          </ac:spMkLst>
        </pc:spChg>
        <pc:spChg chg="mod">
          <ac:chgData name="Rachel Profitt" userId="33e63d03-b0ce-4cee-8a7f-3417702ed3c2" providerId="ADAL" clId="{EE9520F7-2C32-429E-9A4C-D4B25644031F}" dt="2023-08-10T23:38:56.412" v="1843" actId="207"/>
          <ac:spMkLst>
            <pc:docMk/>
            <pc:sldMk cId="3469214383" sldId="2076138249"/>
            <ac:spMk id="6" creationId="{649ED031-9097-73D1-D76F-D7CE05CB7012}"/>
          </ac:spMkLst>
        </pc:spChg>
        <pc:spChg chg="mod">
          <ac:chgData name="Rachel Profitt" userId="33e63d03-b0ce-4cee-8a7f-3417702ed3c2" providerId="ADAL" clId="{EE9520F7-2C32-429E-9A4C-D4B25644031F}" dt="2023-08-10T23:38:56.412" v="1843" actId="207"/>
          <ac:spMkLst>
            <pc:docMk/>
            <pc:sldMk cId="3469214383" sldId="2076138249"/>
            <ac:spMk id="10" creationId="{068ECC6D-56A1-8E3D-FAC3-209ECF6BBEEC}"/>
          </ac:spMkLst>
        </pc:spChg>
        <pc:spChg chg="mod">
          <ac:chgData name="Rachel Profitt" userId="33e63d03-b0ce-4cee-8a7f-3417702ed3c2" providerId="ADAL" clId="{EE9520F7-2C32-429E-9A4C-D4B25644031F}" dt="2023-08-10T23:38:56.412" v="1843" actId="207"/>
          <ac:spMkLst>
            <pc:docMk/>
            <pc:sldMk cId="3469214383" sldId="2076138249"/>
            <ac:spMk id="11" creationId="{5452E20F-CC11-35DA-0B82-67DAAB315533}"/>
          </ac:spMkLst>
        </pc:spChg>
        <pc:spChg chg="mod">
          <ac:chgData name="Rachel Profitt" userId="33e63d03-b0ce-4cee-8a7f-3417702ed3c2" providerId="ADAL" clId="{EE9520F7-2C32-429E-9A4C-D4B25644031F}" dt="2023-08-10T23:39:21.993" v="1848" actId="14100"/>
          <ac:spMkLst>
            <pc:docMk/>
            <pc:sldMk cId="3469214383" sldId="2076138249"/>
            <ac:spMk id="12" creationId="{733EF8ED-F4C6-8A22-739C-16673199C428}"/>
          </ac:spMkLst>
        </pc:spChg>
        <pc:spChg chg="mod">
          <ac:chgData name="Rachel Profitt" userId="33e63d03-b0ce-4cee-8a7f-3417702ed3c2" providerId="ADAL" clId="{EE9520F7-2C32-429E-9A4C-D4B25644031F}" dt="2023-08-10T23:38:56.412" v="1843" actId="207"/>
          <ac:spMkLst>
            <pc:docMk/>
            <pc:sldMk cId="3469214383" sldId="2076138249"/>
            <ac:spMk id="79" creationId="{77736FB1-D885-AE9C-2303-CA9240DC908F}"/>
          </ac:spMkLst>
        </pc:spChg>
        <pc:spChg chg="mod">
          <ac:chgData name="Rachel Profitt" userId="33e63d03-b0ce-4cee-8a7f-3417702ed3c2" providerId="ADAL" clId="{EE9520F7-2C32-429E-9A4C-D4B25644031F}" dt="2023-08-10T23:40:04.200" v="1856" actId="1076"/>
          <ac:spMkLst>
            <pc:docMk/>
            <pc:sldMk cId="3469214383" sldId="2076138249"/>
            <ac:spMk id="93" creationId="{D3C5829D-9BA9-0E09-DF70-C6BB0BD58981}"/>
          </ac:spMkLst>
        </pc:spChg>
        <pc:spChg chg="mod">
          <ac:chgData name="Rachel Profitt" userId="33e63d03-b0ce-4cee-8a7f-3417702ed3c2" providerId="ADAL" clId="{EE9520F7-2C32-429E-9A4C-D4B25644031F}" dt="2023-08-10T23:38:56.412" v="1843" actId="207"/>
          <ac:spMkLst>
            <pc:docMk/>
            <pc:sldMk cId="3469214383" sldId="2076138249"/>
            <ac:spMk id="96" creationId="{933830CD-C7EB-1769-C701-9E0568A12288}"/>
          </ac:spMkLst>
        </pc:spChg>
        <pc:spChg chg="mod">
          <ac:chgData name="Rachel Profitt" userId="33e63d03-b0ce-4cee-8a7f-3417702ed3c2" providerId="ADAL" clId="{EE9520F7-2C32-429E-9A4C-D4B25644031F}" dt="2023-08-10T23:39:33.322" v="1853" actId="1036"/>
          <ac:spMkLst>
            <pc:docMk/>
            <pc:sldMk cId="3469214383" sldId="2076138249"/>
            <ac:spMk id="98" creationId="{92803DB4-0AFA-48E9-DB3D-F1A7EBDCB888}"/>
          </ac:spMkLst>
        </pc:spChg>
        <pc:spChg chg="mod">
          <ac:chgData name="Rachel Profitt" userId="33e63d03-b0ce-4cee-8a7f-3417702ed3c2" providerId="ADAL" clId="{EE9520F7-2C32-429E-9A4C-D4B25644031F}" dt="2023-08-10T23:39:33.322" v="1853" actId="1036"/>
          <ac:spMkLst>
            <pc:docMk/>
            <pc:sldMk cId="3469214383" sldId="2076138249"/>
            <ac:spMk id="99" creationId="{943185E0-7A88-C443-B781-B91F19277AFD}"/>
          </ac:spMkLst>
        </pc:spChg>
        <pc:spChg chg="mod">
          <ac:chgData name="Rachel Profitt" userId="33e63d03-b0ce-4cee-8a7f-3417702ed3c2" providerId="ADAL" clId="{EE9520F7-2C32-429E-9A4C-D4B25644031F}" dt="2023-08-10T23:39:33.322" v="1853" actId="1036"/>
          <ac:spMkLst>
            <pc:docMk/>
            <pc:sldMk cId="3469214383" sldId="2076138249"/>
            <ac:spMk id="103" creationId="{F9C27996-6479-D252-639B-594F2BB9FF31}"/>
          </ac:spMkLst>
        </pc:spChg>
        <pc:spChg chg="mod">
          <ac:chgData name="Rachel Profitt" userId="33e63d03-b0ce-4cee-8a7f-3417702ed3c2" providerId="ADAL" clId="{EE9520F7-2C32-429E-9A4C-D4B25644031F}" dt="2023-08-10T23:39:33.322" v="1853" actId="1036"/>
          <ac:spMkLst>
            <pc:docMk/>
            <pc:sldMk cId="3469214383" sldId="2076138249"/>
            <ac:spMk id="107" creationId="{7AB530AB-7C79-3A83-2E86-F57DF268FADA}"/>
          </ac:spMkLst>
        </pc:spChg>
        <pc:spChg chg="mod">
          <ac:chgData name="Rachel Profitt" userId="33e63d03-b0ce-4cee-8a7f-3417702ed3c2" providerId="ADAL" clId="{EE9520F7-2C32-429E-9A4C-D4B25644031F}" dt="2023-08-10T23:38:56.412" v="1843" actId="207"/>
          <ac:spMkLst>
            <pc:docMk/>
            <pc:sldMk cId="3469214383" sldId="2076138249"/>
            <ac:spMk id="120" creationId="{45B63118-B414-3052-0173-9206B9E4400F}"/>
          </ac:spMkLst>
        </pc:spChg>
        <pc:cxnChg chg="mod">
          <ac:chgData name="Rachel Profitt" userId="33e63d03-b0ce-4cee-8a7f-3417702ed3c2" providerId="ADAL" clId="{EE9520F7-2C32-429E-9A4C-D4B25644031F}" dt="2023-08-10T23:40:04.200" v="1856" actId="1076"/>
          <ac:cxnSpMkLst>
            <pc:docMk/>
            <pc:sldMk cId="3469214383" sldId="2076138249"/>
            <ac:cxnSpMk id="37" creationId="{CF9D976F-A6A3-AA2D-FA63-B17999972A05}"/>
          </ac:cxnSpMkLst>
        </pc:cxnChg>
        <pc:cxnChg chg="mod">
          <ac:chgData name="Rachel Profitt" userId="33e63d03-b0ce-4cee-8a7f-3417702ed3c2" providerId="ADAL" clId="{EE9520F7-2C32-429E-9A4C-D4B25644031F}" dt="2023-08-10T23:40:04.200" v="1856" actId="1076"/>
          <ac:cxnSpMkLst>
            <pc:docMk/>
            <pc:sldMk cId="3469214383" sldId="2076138249"/>
            <ac:cxnSpMk id="57" creationId="{7DAD1CB3-CE0F-C93A-8BA2-098451F08FD3}"/>
          </ac:cxnSpMkLst>
        </pc:cxnChg>
        <pc:cxnChg chg="mod">
          <ac:chgData name="Rachel Profitt" userId="33e63d03-b0ce-4cee-8a7f-3417702ed3c2" providerId="ADAL" clId="{EE9520F7-2C32-429E-9A4C-D4B25644031F}" dt="2023-08-10T23:40:04.200" v="1856" actId="1076"/>
          <ac:cxnSpMkLst>
            <pc:docMk/>
            <pc:sldMk cId="3469214383" sldId="2076138249"/>
            <ac:cxnSpMk id="61" creationId="{8B18AD65-3352-DEA8-FABE-B75E00E8AE7F}"/>
          </ac:cxnSpMkLst>
        </pc:cxnChg>
        <pc:cxnChg chg="mod">
          <ac:chgData name="Rachel Profitt" userId="33e63d03-b0ce-4cee-8a7f-3417702ed3c2" providerId="ADAL" clId="{EE9520F7-2C32-429E-9A4C-D4B25644031F}" dt="2023-08-10T23:39:33.322" v="1853" actId="1036"/>
          <ac:cxnSpMkLst>
            <pc:docMk/>
            <pc:sldMk cId="3469214383" sldId="2076138249"/>
            <ac:cxnSpMk id="73" creationId="{B6C7BEA7-2A1E-495C-342A-532B7EF3C9CD}"/>
          </ac:cxnSpMkLst>
        </pc:cxnChg>
        <pc:cxnChg chg="mod">
          <ac:chgData name="Rachel Profitt" userId="33e63d03-b0ce-4cee-8a7f-3417702ed3c2" providerId="ADAL" clId="{EE9520F7-2C32-429E-9A4C-D4B25644031F}" dt="2023-08-10T23:39:33.322" v="1853" actId="1036"/>
          <ac:cxnSpMkLst>
            <pc:docMk/>
            <pc:sldMk cId="3469214383" sldId="2076138249"/>
            <ac:cxnSpMk id="105" creationId="{5A1901D4-3807-4622-FEB1-710D7B16C969}"/>
          </ac:cxnSpMkLst>
        </pc:cxnChg>
        <pc:cxnChg chg="mod">
          <ac:chgData name="Rachel Profitt" userId="33e63d03-b0ce-4cee-8a7f-3417702ed3c2" providerId="ADAL" clId="{EE9520F7-2C32-429E-9A4C-D4B25644031F}" dt="2023-08-10T23:39:33.322" v="1853" actId="1036"/>
          <ac:cxnSpMkLst>
            <pc:docMk/>
            <pc:sldMk cId="3469214383" sldId="2076138249"/>
            <ac:cxnSpMk id="111" creationId="{D761BB11-867C-9432-5A71-8555F2CF5D6C}"/>
          </ac:cxnSpMkLst>
        </pc:cxnChg>
        <pc:cxnChg chg="mod">
          <ac:chgData name="Rachel Profitt" userId="33e63d03-b0ce-4cee-8a7f-3417702ed3c2" providerId="ADAL" clId="{EE9520F7-2C32-429E-9A4C-D4B25644031F}" dt="2023-08-10T23:39:33.322" v="1853" actId="1036"/>
          <ac:cxnSpMkLst>
            <pc:docMk/>
            <pc:sldMk cId="3469214383" sldId="2076138249"/>
            <ac:cxnSpMk id="157" creationId="{3424A798-B3F0-E95A-5AB5-2EEF34521948}"/>
          </ac:cxnSpMkLst>
        </pc:cxnChg>
      </pc:sldChg>
    </pc:docChg>
  </pc:docChgLst>
  <pc:docChgLst>
    <pc:chgData name="Lalitha C" userId="S::lalithac@microsoft.com::dd32494c-348b-4c0a-9d6d-c3ddf3152402" providerId="AD" clId="Web-{A50A38EF-8D97-46B8-BDA5-8A6524520ED3}"/>
    <pc:docChg chg="modSld">
      <pc:chgData name="Lalitha C" userId="S::lalithac@microsoft.com::dd32494c-348b-4c0a-9d6d-c3ddf3152402" providerId="AD" clId="Web-{A50A38EF-8D97-46B8-BDA5-8A6524520ED3}" dt="2023-04-11T21:44:44.403" v="156" actId="20577"/>
      <pc:docMkLst>
        <pc:docMk/>
      </pc:docMkLst>
      <pc:sldChg chg="modSp">
        <pc:chgData name="Lalitha C" userId="S::lalithac@microsoft.com::dd32494c-348b-4c0a-9d6d-c3ddf3152402" providerId="AD" clId="Web-{A50A38EF-8D97-46B8-BDA5-8A6524520ED3}" dt="2023-04-11T21:44:44.403" v="156" actId="20577"/>
        <pc:sldMkLst>
          <pc:docMk/>
          <pc:sldMk cId="1271451233" sldId="2076138244"/>
        </pc:sldMkLst>
        <pc:graphicFrameChg chg="modGraphic">
          <ac:chgData name="Lalitha C" userId="S::lalithac@microsoft.com::dd32494c-348b-4c0a-9d6d-c3ddf3152402" providerId="AD" clId="Web-{A50A38EF-8D97-46B8-BDA5-8A6524520ED3}" dt="2023-04-11T21:44:44.403" v="156" actId="20577"/>
          <ac:graphicFrameMkLst>
            <pc:docMk/>
            <pc:sldMk cId="1271451233" sldId="2076138244"/>
            <ac:graphicFrameMk id="2" creationId="{BB00BB58-6378-5751-7743-7F0F64512170}"/>
          </ac:graphicFrameMkLst>
        </pc:graphicFrameChg>
      </pc:sldChg>
    </pc:docChg>
  </pc:docChgLst>
</pc:chgInfo>
</file>

<file path=ppt/comments/modernComment_7BBF5B03_6B2B49BE.xml><?xml version="1.0" encoding="utf-8"?>
<p188:cmLst xmlns:a="http://schemas.openxmlformats.org/drawingml/2006/main" xmlns:r="http://schemas.openxmlformats.org/officeDocument/2006/relationships" xmlns:p188="http://schemas.microsoft.com/office/powerpoint/2018/8/main">
  <p188:cm id="{5AADCDE4-C652-4A6C-BFC3-F489044B2B6E}" authorId="{BB7FB2C4-F4BA-51CD-E7FF-6123717ABF13}" created="2023-06-20T20:47:51.717">
    <ac:deMkLst xmlns:ac="http://schemas.microsoft.com/office/drawing/2013/main/command">
      <pc:docMk xmlns:pc="http://schemas.microsoft.com/office/powerpoint/2013/main/command"/>
      <pc:sldMk xmlns:pc="http://schemas.microsoft.com/office/powerpoint/2013/main/command" cId="1797999038" sldId="2076138243"/>
      <ac:spMk id="12" creationId="{733EF8ED-F4C6-8A22-739C-16673199C428}"/>
    </ac:deMkLst>
    <p188:replyLst>
      <p188:reply id="{72157933-CA5B-4B85-AA16-9955C043493C}" authorId="{162FA863-BC9A-4702-576A-815B65EE144D}" created="2023-06-21T13:26:16.678">
        <p188:txBody>
          <a:bodyPr/>
          <a:lstStyle/>
          <a:p>
            <a:r>
              <a:rPr lang="en-US"/>
              <a:t>This looks perfect. 
Let me move it to docs
if there is issue - let me know and I will update 
[@Rachel Profitt] [@Lalitha C] </a:t>
            </a:r>
          </a:p>
        </p188:txBody>
      </p188:reply>
    </p188:replyLst>
    <p188:txBody>
      <a:bodyPr/>
      <a:lstStyle/>
      <a:p>
        <a:r>
          <a:rPr lang="en-US"/>
          <a:t>[@Milda Beinaryte]  [@Lalitha C]  I took a pass at recreating this graphic for the Process project invoices. Let me know what you think. We can discuss on our call.</a:t>
        </a:r>
      </a:p>
    </p188:txBody>
  </p188:cm>
</p188:cmLst>
</file>

<file path=ppt/comments/modernComment_7BBF5B08_13FC18E4.xml><?xml version="1.0" encoding="utf-8"?>
<p188:cmLst xmlns:a="http://schemas.openxmlformats.org/drawingml/2006/main" xmlns:r="http://schemas.openxmlformats.org/officeDocument/2006/relationships" xmlns:p188="http://schemas.microsoft.com/office/powerpoint/2018/8/main">
  <p188:cm id="{CC42359C-9125-441B-B583-AC549703CCFA}" authorId="{BB7FB2C4-F4BA-51CD-E7FF-6123717ABF13}" created="2023-01-31T20:28:43.320">
    <pc:sldMkLst xmlns:pc="http://schemas.microsoft.com/office/powerpoint/2013/main/command">
      <pc:docMk/>
      <pc:sldMk cId="1797999038" sldId="2076138243"/>
    </pc:sldMkLst>
    <p188:txBody>
      <a:bodyPr/>
      <a:lstStyle/>
      <a:p>
        <a:r>
          <a:rPr lang="en-US"/>
          <a:t>This is a sample process flow diagram for Business process area. Ensure that the grey box includes all business processes that are part of the area. Any boxes outside of the grey box for the area should include the correct end-to-end process or other business process area that leads into the business process you are showing.</a:t>
        </a:r>
      </a:p>
    </p188:txBody>
  </p188:cm>
</p188: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r>
            <a:rPr lang="en-US"/>
            <a:t>Project to profit</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D113DD07-8750-4A4F-83EA-0389E4597A92}">
      <dgm:prSet phldrT="[Text]"/>
      <dgm:spPr/>
      <dgm:t>
        <a:bodyPr/>
        <a:lstStyle/>
        <a:p>
          <a:r>
            <a:rPr lang="en-US"/>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0FB46C34-AC91-40AC-9B8D-71340D6E9FF9}">
      <dgm:prSet phldrT="[Text]"/>
      <dgm:spPr/>
      <dgm:t>
        <a:bodyPr/>
        <a:lstStyle/>
        <a:p>
          <a:r>
            <a:rPr lang="en-US"/>
            <a:t>Record to report</a:t>
          </a:r>
        </a:p>
      </dgm:t>
    </dgm:pt>
    <dgm:pt modelId="{B73C4CD8-B6F9-4DF0-9452-603BED07FEA3}" type="parTrans" cxnId="{57B1496E-F026-4811-B87D-3E666804D5EB}">
      <dgm:prSet/>
      <dgm:spPr/>
      <dgm:t>
        <a:bodyPr/>
        <a:lstStyle/>
        <a:p>
          <a:endParaRPr lang="en-US"/>
        </a:p>
      </dgm:t>
    </dgm:pt>
    <dgm:pt modelId="{EC273783-7911-4642-B9C1-C0648F95489B}" type="sibTrans" cxnId="{57B1496E-F026-4811-B87D-3E666804D5EB}">
      <dgm:prSet/>
      <dgm:spPr/>
      <dgm:t>
        <a:bodyPr/>
        <a:lstStyle/>
        <a:p>
          <a:endParaRPr lang="en-US"/>
        </a:p>
      </dgm:t>
    </dgm:pt>
    <dgm:pt modelId="{806435C3-0982-40CE-AFCC-8CFEB769C47D}">
      <dgm:prSet phldrT="[Text]"/>
      <dgm:spPr/>
      <dgm:t>
        <a:bodyPr/>
        <a:lstStyle/>
        <a:p>
          <a:r>
            <a:rPr lang="en-US"/>
            <a:t>Prospect to quote</a:t>
          </a:r>
        </a:p>
      </dgm:t>
    </dgm:pt>
    <dgm:pt modelId="{935CDA38-28AB-4A64-9932-7E71F35A7522}" type="parTrans" cxnId="{B07CC4EC-D6F2-4A46-B797-1AE2EC75585F}">
      <dgm:prSet/>
      <dgm:spPr/>
      <dgm:t>
        <a:bodyPr/>
        <a:lstStyle/>
        <a:p>
          <a:endParaRPr lang="en-US"/>
        </a:p>
      </dgm:t>
    </dgm:pt>
    <dgm:pt modelId="{398D7A88-82CE-4FDC-B5A9-0CB36FDCA634}" type="sibTrans" cxnId="{B07CC4EC-D6F2-4A46-B797-1AE2EC75585F}">
      <dgm:prSet/>
      <dgm:spPr/>
      <dgm:t>
        <a:bodyPr/>
        <a:lstStyle/>
        <a:p>
          <a:endParaRPr lang="en-US"/>
        </a:p>
      </dgm:t>
    </dgm:pt>
    <dgm:pt modelId="{436B09E8-B238-4D0B-B42D-24B7B0E0BFC8}">
      <dgm:prSet phldrT="[Text]"/>
      <dgm:spPr/>
      <dgm:t>
        <a:bodyPr/>
        <a:lstStyle/>
        <a:p>
          <a:r>
            <a:rPr lang="en-US"/>
            <a:t>Service to cash </a:t>
          </a:r>
        </a:p>
      </dgm:t>
    </dgm:pt>
    <dgm:pt modelId="{D977CC39-6DAF-48F1-8862-563C6F1CA4AA}" type="parTrans" cxnId="{6690E627-B4F9-4582-9E0E-097C18E7F90A}">
      <dgm:prSet/>
      <dgm:spPr/>
      <dgm:t>
        <a:bodyPr/>
        <a:lstStyle/>
        <a:p>
          <a:endParaRPr lang="en-US"/>
        </a:p>
      </dgm:t>
    </dgm:pt>
    <dgm:pt modelId="{425C8B9F-DA57-4967-98A8-979948D910B0}" type="sibTrans" cxnId="{6690E627-B4F9-4582-9E0E-097C18E7F90A}">
      <dgm:prSet/>
      <dgm:spPr/>
      <dgm:t>
        <a:bodyPr/>
        <a:lstStyle/>
        <a:p>
          <a:endParaRPr lang="en-US"/>
        </a:p>
      </dgm:t>
    </dgm:pt>
    <dgm:pt modelId="{49FC36E5-32E7-4FF5-A0E0-C046D1F878E6}">
      <dgm:prSet phldrT="[Text]"/>
      <dgm:spPr/>
      <dgm:t>
        <a:bodyPr/>
        <a:lstStyle/>
        <a:p>
          <a:r>
            <a:rPr lang="en-US">
              <a:solidFill>
                <a:srgbClr val="444444"/>
              </a:solidFill>
              <a:latin typeface="Calibri"/>
              <a:cs typeface="Calibri"/>
            </a:rPr>
            <a:t>Manage project quotations</a:t>
          </a:r>
          <a:endParaRPr lang="en-US"/>
        </a:p>
      </dgm:t>
    </dgm:pt>
    <dgm:pt modelId="{0DF096B8-8F3B-427E-AC00-914974BC2D4B}" type="parTrans" cxnId="{498CC821-6FF4-453E-B056-AA1428907720}">
      <dgm:prSet/>
      <dgm:spPr/>
      <dgm:t>
        <a:bodyPr/>
        <a:lstStyle/>
        <a:p>
          <a:endParaRPr lang="en-US"/>
        </a:p>
      </dgm:t>
    </dgm:pt>
    <dgm:pt modelId="{461DE54B-28E5-4609-8734-BAC9035EAF03}" type="sibTrans" cxnId="{498CC821-6FF4-453E-B056-AA1428907720}">
      <dgm:prSet/>
      <dgm:spPr/>
      <dgm:t>
        <a:bodyPr/>
        <a:lstStyle/>
        <a:p>
          <a:endParaRPr lang="en-US"/>
        </a:p>
      </dgm:t>
    </dgm:pt>
    <dgm:pt modelId="{C7A6D774-A314-44F2-A5C6-16300F80DCFF}">
      <dgm:prSet phldrT="[Text]"/>
      <dgm:spPr/>
      <dgm:t>
        <a:bodyPr/>
        <a:lstStyle/>
        <a:p>
          <a:r>
            <a:rPr lang="en-US">
              <a:solidFill>
                <a:srgbClr val="444444"/>
              </a:solidFill>
              <a:latin typeface="Calibri"/>
              <a:cs typeface="Calibri"/>
            </a:rPr>
            <a:t>Manage project supply chain</a:t>
          </a:r>
          <a:endParaRPr lang="en-US"/>
        </a:p>
      </dgm:t>
    </dgm:pt>
    <dgm:pt modelId="{77A7B127-CA4C-4538-8477-2FDE0CC102CB}" type="parTrans" cxnId="{F526A69C-3D19-4DE9-B23A-EE5DC3E786B8}">
      <dgm:prSet/>
      <dgm:spPr/>
      <dgm:t>
        <a:bodyPr/>
        <a:lstStyle/>
        <a:p>
          <a:endParaRPr lang="en-US"/>
        </a:p>
      </dgm:t>
    </dgm:pt>
    <dgm:pt modelId="{01D8F240-AC03-4057-A32F-4975EB593EE5}" type="sibTrans" cxnId="{F526A69C-3D19-4DE9-B23A-EE5DC3E786B8}">
      <dgm:prSet/>
      <dgm:spPr/>
      <dgm:t>
        <a:bodyPr/>
        <a:lstStyle/>
        <a:p>
          <a:endParaRPr lang="en-US"/>
        </a:p>
      </dgm:t>
    </dgm:pt>
    <dgm:pt modelId="{D27E60F7-D215-4D64-93D8-C5C6C59FF96F}">
      <dgm:prSet phldrT="[Text]"/>
      <dgm:spPr/>
      <dgm:t>
        <a:bodyPr/>
        <a:lstStyle/>
        <a:p>
          <a:r>
            <a:rPr lang="en-US"/>
            <a:t>Manage project quality</a:t>
          </a:r>
        </a:p>
      </dgm:t>
    </dgm:pt>
    <dgm:pt modelId="{CEF671D5-BCAF-4D90-B3CC-63D2D6228DB3}" type="parTrans" cxnId="{88E1D00A-3D71-456E-9216-E8BA774BE567}">
      <dgm:prSet/>
      <dgm:spPr/>
      <dgm:t>
        <a:bodyPr/>
        <a:lstStyle/>
        <a:p>
          <a:endParaRPr lang="en-US"/>
        </a:p>
      </dgm:t>
    </dgm:pt>
    <dgm:pt modelId="{A3934410-E713-4404-B8B6-0630DDF2DE9C}" type="sibTrans" cxnId="{88E1D00A-3D71-456E-9216-E8BA774BE567}">
      <dgm:prSet/>
      <dgm:spPr/>
      <dgm:t>
        <a:bodyPr/>
        <a:lstStyle/>
        <a:p>
          <a:endParaRPr lang="en-US"/>
        </a:p>
      </dgm:t>
    </dgm:pt>
    <dgm:pt modelId="{6A72FE5F-51B1-42C8-BF25-6092435FDE0C}">
      <dgm:prSet phldrT="[Text]"/>
      <dgm:spPr/>
      <dgm:t>
        <a:bodyPr/>
        <a:lstStyle/>
        <a:p>
          <a:r>
            <a:rPr lang="en-US"/>
            <a:t>Manage project risks</a:t>
          </a:r>
        </a:p>
      </dgm:t>
    </dgm:pt>
    <dgm:pt modelId="{06E80CDB-C6DA-43F6-B795-C9420E55D908}" type="parTrans" cxnId="{FFA7B23B-F37F-40BF-8050-502EC44A6F41}">
      <dgm:prSet/>
      <dgm:spPr/>
      <dgm:t>
        <a:bodyPr/>
        <a:lstStyle/>
        <a:p>
          <a:endParaRPr lang="en-US"/>
        </a:p>
      </dgm:t>
    </dgm:pt>
    <dgm:pt modelId="{A5864DB9-BAC2-4D97-A0E8-536AF5264D26}" type="sibTrans" cxnId="{FFA7B23B-F37F-40BF-8050-502EC44A6F41}">
      <dgm:prSet/>
      <dgm:spPr/>
      <dgm:t>
        <a:bodyPr/>
        <a:lstStyle/>
        <a:p>
          <a:endParaRPr lang="en-US"/>
        </a:p>
      </dgm:t>
    </dgm:pt>
    <dgm:pt modelId="{910491CC-CA73-4792-BA4E-A06CA133090D}">
      <dgm:prSet phldrT="[Text]"/>
      <dgm:spPr/>
      <dgm:t>
        <a:bodyPr/>
        <a:lstStyle/>
        <a:p>
          <a:r>
            <a:rPr lang="en-US"/>
            <a:t>Manage project stakeholders</a:t>
          </a:r>
        </a:p>
      </dgm:t>
    </dgm:pt>
    <dgm:pt modelId="{FFE90F06-8DBC-4E66-8D29-D0CFE45DE06E}" type="parTrans" cxnId="{E179AD6A-F51C-4C03-BC28-69AA0E8334C2}">
      <dgm:prSet/>
      <dgm:spPr/>
      <dgm:t>
        <a:bodyPr/>
        <a:lstStyle/>
        <a:p>
          <a:endParaRPr lang="en-US"/>
        </a:p>
      </dgm:t>
    </dgm:pt>
    <dgm:pt modelId="{3E4E5E10-5F31-4748-AC8D-7F2F106F9424}" type="sibTrans" cxnId="{E179AD6A-F51C-4C03-BC28-69AA0E8334C2}">
      <dgm:prSet/>
      <dgm:spPr/>
      <dgm:t>
        <a:bodyPr/>
        <a:lstStyle/>
        <a:p>
          <a:endParaRPr lang="en-US"/>
        </a:p>
      </dgm:t>
    </dgm:pt>
    <dgm:pt modelId="{7A201412-9FDD-4FC3-85BF-0F310EC1E3A8}">
      <dgm:prSet phldrT="[Text]"/>
      <dgm:spPr/>
      <dgm:t>
        <a:bodyPr/>
        <a:lstStyle/>
        <a:p>
          <a:r>
            <a:rPr lang="en-US"/>
            <a:t>Monitor and analyze project performance</a:t>
          </a:r>
        </a:p>
      </dgm:t>
    </dgm:pt>
    <dgm:pt modelId="{52DC848D-B094-46F8-BAEE-814EB464BBFF}" type="parTrans" cxnId="{E2EECE01-1240-4472-BE85-4F8E9336B717}">
      <dgm:prSet/>
      <dgm:spPr/>
      <dgm:t>
        <a:bodyPr/>
        <a:lstStyle/>
        <a:p>
          <a:endParaRPr lang="en-US"/>
        </a:p>
      </dgm:t>
    </dgm:pt>
    <dgm:pt modelId="{8546601C-BD68-460D-B6BA-07480CC1924E}" type="sibTrans" cxnId="{E2EECE01-1240-4472-BE85-4F8E9336B717}">
      <dgm:prSet/>
      <dgm:spPr/>
      <dgm:t>
        <a:bodyPr/>
        <a:lstStyle/>
        <a:p>
          <a:endParaRPr lang="en-US"/>
        </a:p>
      </dgm:t>
    </dgm:pt>
    <dgm:pt modelId="{90B3FDA5-D7CE-484C-AA3F-1D925C66619C}">
      <dgm:prSet phldrT="[Text]"/>
      <dgm:spPr/>
      <dgm:t>
        <a:bodyPr/>
        <a:lstStyle/>
        <a:p>
          <a:r>
            <a:rPr lang="en-US"/>
            <a:t>Product and service lifecycle management</a:t>
          </a:r>
        </a:p>
      </dgm:t>
    </dgm:pt>
    <dgm:pt modelId="{EB544FA7-9015-46BB-8CD9-11CE6093D6BB}" type="parTrans" cxnId="{D23524B9-1938-4ED0-9C48-8F91F09EE44B}">
      <dgm:prSet/>
      <dgm:spPr/>
      <dgm:t>
        <a:bodyPr/>
        <a:lstStyle/>
        <a:p>
          <a:endParaRPr lang="en-US"/>
        </a:p>
      </dgm:t>
    </dgm:pt>
    <dgm:pt modelId="{F307F6FE-4FD5-408F-BB83-DB80204494F0}" type="sibTrans" cxnId="{D23524B9-1938-4ED0-9C48-8F91F09EE44B}">
      <dgm:prSet/>
      <dgm:spPr/>
      <dgm:t>
        <a:bodyPr/>
        <a:lstStyle/>
        <a:p>
          <a:endParaRPr lang="en-US"/>
        </a:p>
      </dgm:t>
    </dgm:pt>
    <dgm:pt modelId="{377C3EE9-7648-4EB4-B55E-35EA3B60660F}">
      <dgm:prSet phldrT="[Text]"/>
      <dgm:spPr/>
      <dgm:t>
        <a:bodyPr/>
        <a:lstStyle/>
        <a:p>
          <a:r>
            <a:rPr lang="en-US"/>
            <a:t>Acquire to dispose</a:t>
          </a:r>
        </a:p>
      </dgm:t>
    </dgm:pt>
    <dgm:pt modelId="{1880D60D-EEEF-4FB8-8AAB-9D41834294B6}" type="parTrans" cxnId="{D3C8E844-E02A-4AC5-BD2A-0957B4BD2D3A}">
      <dgm:prSet/>
      <dgm:spPr/>
      <dgm:t>
        <a:bodyPr/>
        <a:lstStyle/>
        <a:p>
          <a:endParaRPr lang="en-US"/>
        </a:p>
      </dgm:t>
    </dgm:pt>
    <dgm:pt modelId="{D5F92B35-4120-422C-A520-AAFFE8857A30}" type="sibTrans" cxnId="{D3C8E844-E02A-4AC5-BD2A-0957B4BD2D3A}">
      <dgm:prSet/>
      <dgm:spPr/>
      <dgm:t>
        <a:bodyPr/>
        <a:lstStyle/>
        <a:p>
          <a:endParaRPr lang="en-US"/>
        </a:p>
      </dgm:t>
    </dgm:pt>
    <dgm:pt modelId="{E87659A9-8D11-4307-B535-1D050F368D71}">
      <dgm:prSet phldrT="[Text]"/>
      <dgm:spPr/>
      <dgm:t>
        <a:bodyPr/>
        <a:lstStyle/>
        <a:p>
          <a:r>
            <a:rPr lang="en-US"/>
            <a:t>Case to resolution</a:t>
          </a:r>
        </a:p>
      </dgm:t>
    </dgm:pt>
    <dgm:pt modelId="{7584C3B0-1397-4388-B874-3E71E6DA76D0}" type="parTrans" cxnId="{E446D661-7D90-4C63-A434-0241E659E796}">
      <dgm:prSet/>
      <dgm:spPr/>
      <dgm:t>
        <a:bodyPr/>
        <a:lstStyle/>
        <a:p>
          <a:endParaRPr lang="en-US"/>
        </a:p>
      </dgm:t>
    </dgm:pt>
    <dgm:pt modelId="{5F414C0D-3CAE-4C5C-AA62-1AA3745A31D4}" type="sibTrans" cxnId="{E446D661-7D90-4C63-A434-0241E659E796}">
      <dgm:prSet/>
      <dgm:spPr/>
      <dgm:t>
        <a:bodyPr/>
        <a:lstStyle/>
        <a:p>
          <a:endParaRPr lang="en-US"/>
        </a:p>
      </dgm:t>
    </dgm:pt>
    <dgm:pt modelId="{29352248-51C5-408A-94E2-CB561C04DE64}">
      <dgm:prSet phldrT="[Text]"/>
      <dgm:spPr/>
      <dgm:t>
        <a:bodyPr/>
        <a:lstStyle/>
        <a:p>
          <a:r>
            <a:rPr lang="en-US"/>
            <a:t>Inventory to deliver</a:t>
          </a:r>
        </a:p>
      </dgm:t>
    </dgm:pt>
    <dgm:pt modelId="{8109482F-9866-42CE-9CA2-3C64AA3DFE30}" type="parTrans" cxnId="{397CC086-0857-4083-ADD8-5DBF23B4E604}">
      <dgm:prSet/>
      <dgm:spPr/>
      <dgm:t>
        <a:bodyPr/>
        <a:lstStyle/>
        <a:p>
          <a:endParaRPr lang="en-US"/>
        </a:p>
      </dgm:t>
    </dgm:pt>
    <dgm:pt modelId="{0E3A0951-96E6-461E-8019-F30583598788}" type="sibTrans" cxnId="{397CC086-0857-4083-ADD8-5DBF23B4E604}">
      <dgm:prSet/>
      <dgm:spPr/>
      <dgm:t>
        <a:bodyPr/>
        <a:lstStyle/>
        <a:p>
          <a:endParaRPr lang="en-US"/>
        </a:p>
      </dgm:t>
    </dgm:pt>
    <dgm:pt modelId="{247415FA-8BB9-41D8-A0D0-015C7D05C666}">
      <dgm:prSet phldrT="[Text]"/>
      <dgm:spPr/>
      <dgm:t>
        <a:bodyPr/>
        <a:lstStyle/>
        <a:p>
          <a:r>
            <a:rPr lang="en-US"/>
            <a:t>Order to cash</a:t>
          </a:r>
        </a:p>
      </dgm:t>
    </dgm:pt>
    <dgm:pt modelId="{1E761485-D242-4F55-91EA-86BB59A8241B}" type="parTrans" cxnId="{45AC66A7-07A9-4954-B661-D66AAD38BD2C}">
      <dgm:prSet/>
      <dgm:spPr/>
      <dgm:t>
        <a:bodyPr/>
        <a:lstStyle/>
        <a:p>
          <a:endParaRPr lang="en-US"/>
        </a:p>
      </dgm:t>
    </dgm:pt>
    <dgm:pt modelId="{D0746626-3DF0-4592-9975-F0381857DD30}" type="sibTrans" cxnId="{45AC66A7-07A9-4954-B661-D66AAD38BD2C}">
      <dgm:prSet/>
      <dgm:spPr/>
      <dgm:t>
        <a:bodyPr/>
        <a:lstStyle/>
        <a:p>
          <a:endParaRPr lang="en-US"/>
        </a:p>
      </dgm:t>
    </dgm:pt>
    <dgm:pt modelId="{8C79C3FE-E78C-4969-984E-CE07265B45DE}">
      <dgm:prSet phldrT="[Text]"/>
      <dgm:spPr/>
      <dgm:t>
        <a:bodyPr/>
        <a:lstStyle/>
        <a:p>
          <a:r>
            <a:rPr lang="en-US"/>
            <a:t>Procure to pay</a:t>
          </a:r>
        </a:p>
      </dgm:t>
    </dgm:pt>
    <dgm:pt modelId="{56B53C39-9D61-40C0-A99F-C9E149B1FE25}" type="parTrans" cxnId="{F9ED801C-0849-4E01-A3BE-CBE486C3BBB0}">
      <dgm:prSet/>
      <dgm:spPr/>
      <dgm:t>
        <a:bodyPr/>
        <a:lstStyle/>
        <a:p>
          <a:endParaRPr lang="en-US"/>
        </a:p>
      </dgm:t>
    </dgm:pt>
    <dgm:pt modelId="{2AA2353B-40B7-48DB-8DBD-DD29CF9ED1F7}" type="sibTrans" cxnId="{F9ED801C-0849-4E01-A3BE-CBE486C3BBB0}">
      <dgm:prSet/>
      <dgm:spPr/>
      <dgm:t>
        <a:bodyPr/>
        <a:lstStyle/>
        <a:p>
          <a:endParaRPr lang="en-US"/>
        </a:p>
      </dgm:t>
    </dgm:pt>
    <dgm:pt modelId="{F8382B16-FE6C-4B33-9967-BA4B9AF326E2}">
      <dgm:prSet phldrT="[Text]"/>
      <dgm:spPr/>
      <dgm:t>
        <a:bodyPr/>
        <a:lstStyle/>
        <a:p>
          <a:r>
            <a:rPr lang="en-US"/>
            <a:t>Plan to produce</a:t>
          </a:r>
        </a:p>
      </dgm:t>
    </dgm:pt>
    <dgm:pt modelId="{2B452696-9621-4342-BDEC-3E112CECBE8B}" type="parTrans" cxnId="{AF9B4834-A3D5-4637-B487-887772D23144}">
      <dgm:prSet/>
      <dgm:spPr/>
      <dgm:t>
        <a:bodyPr/>
        <a:lstStyle/>
        <a:p>
          <a:endParaRPr lang="en-US"/>
        </a:p>
      </dgm:t>
    </dgm:pt>
    <dgm:pt modelId="{F54C3F6E-36E2-48DF-AF49-29802B50921C}" type="sibTrans" cxnId="{AF9B4834-A3D5-4637-B487-887772D23144}">
      <dgm:prSet/>
      <dgm:spPr/>
      <dgm:t>
        <a:bodyPr/>
        <a:lstStyle/>
        <a:p>
          <a:endParaRPr lang="en-US"/>
        </a:p>
      </dgm:t>
    </dgm:pt>
    <dgm:pt modelId="{B4EA60CB-ECD8-444D-9485-54F9FDCC0792}">
      <dgm:prSet phldrT="[Text]"/>
      <dgm:spPr/>
      <dgm:t>
        <a:bodyPr/>
        <a:lstStyle/>
        <a:p>
          <a:r>
            <a:rPr lang="en-US"/>
            <a:t>Service to cash</a:t>
          </a:r>
        </a:p>
      </dgm:t>
    </dgm:pt>
    <dgm:pt modelId="{FA46F227-5E8E-42B7-A28E-21352DD0D81B}" type="parTrans" cxnId="{DACEAE28-6A75-465D-9B0D-C547C5F9F639}">
      <dgm:prSet/>
      <dgm:spPr/>
      <dgm:t>
        <a:bodyPr/>
        <a:lstStyle/>
        <a:p>
          <a:endParaRPr lang="en-US"/>
        </a:p>
      </dgm:t>
    </dgm:pt>
    <dgm:pt modelId="{EF31C7E0-7954-4050-B476-A85D91038223}" type="sibTrans" cxnId="{DACEAE28-6A75-465D-9B0D-C547C5F9F639}">
      <dgm:prSet/>
      <dgm:spPr/>
      <dgm:t>
        <a:bodyPr/>
        <a:lstStyle/>
        <a:p>
          <a:endParaRPr lang="en-US"/>
        </a:p>
      </dgm:t>
    </dgm:pt>
    <dgm:pt modelId="{FBA21EC5-0A94-48A4-91E3-014AFE461C1D}">
      <dgm:prSet phldrT="[Text]"/>
      <dgm:spPr/>
      <dgm:t>
        <a:bodyPr/>
        <a:lstStyle/>
        <a:p>
          <a:r>
            <a:rPr lang="en-US"/>
            <a:t>Order to cash</a:t>
          </a:r>
        </a:p>
      </dgm:t>
    </dgm:pt>
    <dgm:pt modelId="{417CB744-E6EA-4011-8755-36182A47787E}" type="parTrans" cxnId="{11ED8114-853B-4CB6-B18D-CB9E9BCAA634}">
      <dgm:prSet/>
      <dgm:spPr/>
      <dgm:t>
        <a:bodyPr/>
        <a:lstStyle/>
        <a:p>
          <a:endParaRPr lang="en-US"/>
        </a:p>
      </dgm:t>
    </dgm:pt>
    <dgm:pt modelId="{49E47E59-8925-486C-86A9-584CE2A1DE1F}" type="sibTrans" cxnId="{11ED8114-853B-4CB6-B18D-CB9E9BCAA634}">
      <dgm:prSet/>
      <dgm:spPr/>
      <dgm:t>
        <a:bodyPr/>
        <a:lstStyle/>
        <a:p>
          <a:endParaRPr lang="en-US"/>
        </a:p>
      </dgm:t>
    </dgm:pt>
    <dgm:pt modelId="{197F9EDC-42E5-40B7-B0CF-A1519AF6F724}">
      <dgm:prSet phldrT="[Text]"/>
      <dgm:spPr/>
      <dgm:t>
        <a:bodyPr/>
        <a:lstStyle/>
        <a:p>
          <a:r>
            <a:rPr lang="en-US"/>
            <a:t>Case to resolution</a:t>
          </a:r>
        </a:p>
      </dgm:t>
    </dgm:pt>
    <dgm:pt modelId="{F89EAA39-21D6-42D3-8F30-747387B1EB8D}" type="parTrans" cxnId="{72C9632B-384D-4CFB-9691-30F163D35E28}">
      <dgm:prSet/>
      <dgm:spPr/>
      <dgm:t>
        <a:bodyPr/>
        <a:lstStyle/>
        <a:p>
          <a:endParaRPr lang="en-US"/>
        </a:p>
      </dgm:t>
    </dgm:pt>
    <dgm:pt modelId="{D6E79695-2B2D-47D3-BD66-4AD022E0BBE2}" type="sibTrans" cxnId="{72C9632B-384D-4CFB-9691-30F163D35E28}">
      <dgm:prSet/>
      <dgm:spPr/>
      <dgm:t>
        <a:bodyPr/>
        <a:lstStyle/>
        <a:p>
          <a:endParaRPr lang="en-US"/>
        </a:p>
      </dgm:t>
    </dgm:pt>
    <dgm:pt modelId="{9797C114-F017-4F94-B7D8-31D0264AB7DC}">
      <dgm:prSet phldr="0"/>
      <dgm:spPr/>
      <dgm:t>
        <a:bodyPr/>
        <a:lstStyle/>
        <a:p>
          <a:pPr rtl="0"/>
          <a:r>
            <a:rPr lang="en-US">
              <a:solidFill>
                <a:srgbClr val="444444"/>
              </a:solidFill>
              <a:latin typeface="Calibri"/>
              <a:cs typeface="Calibri"/>
            </a:rPr>
            <a:t>Manage project opportunities</a:t>
          </a:r>
        </a:p>
      </dgm:t>
    </dgm:pt>
    <dgm:pt modelId="{7E296F26-0928-4AE7-AF01-2BCCA507F82F}" type="parTrans" cxnId="{2B121109-7109-4E43-880E-4A821C6067CD}">
      <dgm:prSet/>
      <dgm:spPr/>
    </dgm:pt>
    <dgm:pt modelId="{4FAAC2CA-E355-4173-924D-34BD456E009F}" type="sibTrans" cxnId="{2B121109-7109-4E43-880E-4A821C6067CD}">
      <dgm:prSet/>
      <dgm:spPr/>
    </dgm:pt>
    <dgm:pt modelId="{C4884FEB-0010-4E6D-BEE2-F9C9F9011C45}">
      <dgm:prSet phldr="0"/>
      <dgm:spPr/>
      <dgm:t>
        <a:bodyPr/>
        <a:lstStyle/>
        <a:p>
          <a:pPr rtl="0"/>
          <a:r>
            <a:rPr lang="en-US">
              <a:latin typeface="Segoe UI Semibold"/>
            </a:rPr>
            <a:t>Manage project </a:t>
          </a:r>
          <a:r>
            <a:rPr lang="en-US"/>
            <a:t>scope and schedule</a:t>
          </a:r>
        </a:p>
      </dgm:t>
    </dgm:pt>
    <dgm:pt modelId="{B3FAC841-0C1C-49E1-84F0-205E76E49FE6}" type="parTrans" cxnId="{5F4F5236-E3F7-4EF2-9BC0-05FE7C4695BF}">
      <dgm:prSet/>
      <dgm:spPr/>
    </dgm:pt>
    <dgm:pt modelId="{CFA0DD91-16BB-4B46-A5C3-369FA1B0A79A}" type="sibTrans" cxnId="{5F4F5236-E3F7-4EF2-9BC0-05FE7C4695BF}">
      <dgm:prSet/>
      <dgm:spPr/>
    </dgm:pt>
    <dgm:pt modelId="{1A436B20-AB75-4DBA-9FF5-F36176BD284F}">
      <dgm:prSet phldr="0"/>
      <dgm:spPr/>
      <dgm:t>
        <a:bodyPr/>
        <a:lstStyle/>
        <a:p>
          <a:pPr rtl="0"/>
          <a:r>
            <a:rPr lang="en-US">
              <a:solidFill>
                <a:srgbClr val="000000"/>
              </a:solidFill>
              <a:latin typeface="Calibri"/>
              <a:cs typeface="Calibri"/>
            </a:rPr>
            <a:t>Manage project contracts</a:t>
          </a:r>
          <a:endParaRPr lang="en-US">
            <a:latin typeface="Calibri"/>
            <a:cs typeface="Calibri"/>
          </a:endParaRPr>
        </a:p>
      </dgm:t>
    </dgm:pt>
    <dgm:pt modelId="{EB06528F-7DBC-4FA8-BCAE-A3CA8D8BF37F}" type="parTrans" cxnId="{21545766-B8B9-409A-B5A7-A2B55E4E66B1}">
      <dgm:prSet/>
      <dgm:spPr/>
    </dgm:pt>
    <dgm:pt modelId="{96B04F9E-688F-4EF8-82B0-F3A255EADBFD}" type="sibTrans" cxnId="{21545766-B8B9-409A-B5A7-A2B55E4E66B1}">
      <dgm:prSet/>
      <dgm:spPr/>
    </dgm:pt>
    <dgm:pt modelId="{5C48FDA8-6A3A-4CE2-B9EA-72F98A8E8EFD}">
      <dgm:prSet phldr="0"/>
      <dgm:spPr/>
      <dgm:t>
        <a:bodyPr/>
        <a:lstStyle/>
        <a:p>
          <a:pPr rtl="0"/>
          <a:r>
            <a:rPr lang="en-US">
              <a:latin typeface="Calibri"/>
              <a:cs typeface="Calibri"/>
            </a:rPr>
            <a:t>Govern projects</a:t>
          </a:r>
        </a:p>
      </dgm:t>
    </dgm:pt>
    <dgm:pt modelId="{3355D025-83D5-4ADB-85D5-579B46E4AEC5}" type="parTrans" cxnId="{AF8D3FF8-6266-446E-84FF-B52D4D03C494}">
      <dgm:prSet/>
      <dgm:spPr/>
    </dgm:pt>
    <dgm:pt modelId="{B1DF0C8A-EF6D-4B2F-AFEC-6227654F0840}" type="sibTrans" cxnId="{AF8D3FF8-6266-446E-84FF-B52D4D03C494}">
      <dgm:prSet/>
      <dgm:spPr/>
    </dgm:pt>
    <dgm:pt modelId="{F0CCF5AF-A6F6-4679-A02F-02CBF542E287}">
      <dgm:prSet phldr="0"/>
      <dgm:spPr/>
      <dgm:t>
        <a:bodyPr/>
        <a:lstStyle/>
        <a:p>
          <a:r>
            <a:rPr lang="en-US">
              <a:solidFill>
                <a:srgbClr val="444444"/>
              </a:solidFill>
              <a:latin typeface="Calibri"/>
              <a:cs typeface="Calibri"/>
            </a:rPr>
            <a:t>Resource a project</a:t>
          </a:r>
        </a:p>
      </dgm:t>
    </dgm:pt>
    <dgm:pt modelId="{A3E9731E-82C8-41C8-A3AE-429AE0A9B7E5}" type="parTrans" cxnId="{852D7896-1A7D-4AFE-98C3-C3D82ECBABED}">
      <dgm:prSet/>
      <dgm:spPr/>
    </dgm:pt>
    <dgm:pt modelId="{C9189F08-AEB3-4E24-97A6-AC0BA2F5DAF8}" type="sibTrans" cxnId="{852D7896-1A7D-4AFE-98C3-C3D82ECBABED}">
      <dgm:prSet/>
      <dgm:spPr/>
    </dgm:pt>
    <dgm:pt modelId="{163BF150-C01E-4867-94DE-28D56F30422A}">
      <dgm:prSet phldr="0"/>
      <dgm:spPr/>
      <dgm:t>
        <a:bodyPr/>
        <a:lstStyle/>
        <a:p>
          <a:r>
            <a:rPr lang="en-US">
              <a:solidFill>
                <a:srgbClr val="444444"/>
              </a:solidFill>
              <a:latin typeface="Calibri"/>
              <a:cs typeface="Calibri"/>
            </a:rPr>
            <a:t>Deliver project work</a:t>
          </a:r>
          <a:endParaRPr lang="en-US"/>
        </a:p>
      </dgm:t>
    </dgm:pt>
    <dgm:pt modelId="{4D093D49-BA70-47BF-A4E1-CB97453D47F1}" type="parTrans" cxnId="{CC3B165B-E7C0-4293-A24A-52E8BFB45BB5}">
      <dgm:prSet/>
      <dgm:spPr/>
    </dgm:pt>
    <dgm:pt modelId="{EDD3DB24-D3F2-4BEB-8BFD-25807DE530A7}" type="sibTrans" cxnId="{CC3B165B-E7C0-4293-A24A-52E8BFB45BB5}">
      <dgm:prSet/>
      <dgm:spPr/>
    </dgm:pt>
    <dgm:pt modelId="{A5D4B6EF-3518-46B8-A243-B0EE94788712}">
      <dgm:prSet phldr="0"/>
      <dgm:spPr/>
      <dgm:t>
        <a:bodyPr/>
        <a:lstStyle/>
        <a:p>
          <a:pPr rtl="0"/>
          <a:r>
            <a:rPr lang="en-US">
              <a:latin typeface="Segoe UI Semibold"/>
            </a:rPr>
            <a:t>Manage project </a:t>
          </a:r>
          <a:r>
            <a:rPr lang="en-US"/>
            <a:t>budgets</a:t>
          </a:r>
        </a:p>
      </dgm:t>
    </dgm:pt>
    <dgm:pt modelId="{065A1EB9-A33E-46C2-AB9B-DA771B7C9D2C}" type="parTrans" cxnId="{600EB90B-634A-40B3-B9B6-7E265DBCE329}">
      <dgm:prSet/>
      <dgm:spPr/>
    </dgm:pt>
    <dgm:pt modelId="{E73526C4-4691-492E-AE91-09D81B555838}" type="sibTrans" cxnId="{600EB90B-634A-40B3-B9B6-7E265DBCE329}">
      <dgm:prSet/>
      <dgm:spPr/>
    </dgm:pt>
    <dgm:pt modelId="{0012E8B7-7FE9-49B1-B66E-76138DD204D4}">
      <dgm:prSet phldr="0"/>
      <dgm:spPr/>
      <dgm:t>
        <a:bodyPr/>
        <a:lstStyle/>
        <a:p>
          <a:pPr rtl="0"/>
          <a:r>
            <a:rPr lang="en-US">
              <a:latin typeface="Calibri"/>
              <a:cs typeface="Calibri"/>
            </a:rPr>
            <a:t>Capture project expenses</a:t>
          </a:r>
        </a:p>
      </dgm:t>
    </dgm:pt>
    <dgm:pt modelId="{F2A0600C-63ED-4237-98AC-3040B58832D4}" type="parTrans" cxnId="{C7872471-66AF-4810-9A27-F888AB9628FA}">
      <dgm:prSet/>
      <dgm:spPr/>
    </dgm:pt>
    <dgm:pt modelId="{D0369416-95C0-4841-86F6-26F3F6F0E3AA}" type="sibTrans" cxnId="{C7872471-66AF-4810-9A27-F888AB9628FA}">
      <dgm:prSet/>
      <dgm:spPr/>
    </dgm:pt>
    <dgm:pt modelId="{213DF8F5-ED81-4E7E-BE21-7CF2E6340FFE}">
      <dgm:prSet phldr="0"/>
      <dgm:spPr/>
      <dgm:t>
        <a:bodyPr/>
        <a:lstStyle/>
        <a:p>
          <a:pPr rtl="0"/>
          <a:r>
            <a:rPr lang="en-US">
              <a:latin typeface="Calibri"/>
              <a:cs typeface="Calibri"/>
            </a:rPr>
            <a:t>Process project invoices</a:t>
          </a:r>
        </a:p>
      </dgm:t>
    </dgm:pt>
    <dgm:pt modelId="{5BA7132A-3A43-42C4-9572-4B92417F65AF}" type="parTrans" cxnId="{3D2A8C20-2E5D-4B67-A5BC-46C5ED3336AE}">
      <dgm:prSet/>
      <dgm:spPr/>
    </dgm:pt>
    <dgm:pt modelId="{CF4E74C1-3723-4B4C-BC4E-189761414C3F}" type="sibTrans" cxnId="{3D2A8C20-2E5D-4B67-A5BC-46C5ED3336AE}">
      <dgm:prSet/>
      <dgm:spPr/>
    </dgm:pt>
    <dgm:pt modelId="{4F9F3DAC-2674-4CD3-B195-3FF8573942BF}">
      <dgm:prSet phldr="0"/>
      <dgm:spPr/>
      <dgm:t>
        <a:bodyPr/>
        <a:lstStyle/>
        <a:p>
          <a:pPr rtl="0"/>
          <a:r>
            <a:rPr lang="en-US">
              <a:latin typeface="Calibri"/>
              <a:cs typeface="Calibri"/>
            </a:rPr>
            <a:t>Recognize project revenue</a:t>
          </a:r>
        </a:p>
      </dgm:t>
    </dgm:pt>
    <dgm:pt modelId="{B6E3C7FB-870C-4252-A2EE-1EBEF7947F14}" type="parTrans" cxnId="{90E44792-099B-452C-937C-75444EA9293D}">
      <dgm:prSet/>
      <dgm:spPr/>
    </dgm:pt>
    <dgm:pt modelId="{EBDA64E4-B8FA-442C-8F6A-625EC634CBCC}" type="sibTrans" cxnId="{90E44792-099B-452C-937C-75444EA9293D}">
      <dgm:prSet/>
      <dgm:spPr/>
    </dgm:pt>
    <dgm:pt modelId="{3F5FDD90-F9CA-4081-8BC4-6A74706EFF6B}">
      <dgm:prSet phldr="0"/>
      <dgm:spPr/>
      <dgm:t>
        <a:bodyPr/>
        <a:lstStyle/>
        <a:p>
          <a:pPr rtl="0"/>
          <a:r>
            <a:rPr lang="en-US">
              <a:latin typeface="Calibri"/>
              <a:cs typeface="Calibri"/>
            </a:rPr>
            <a:t>Make adjustments to project transactions</a:t>
          </a:r>
        </a:p>
      </dgm:t>
    </dgm:pt>
    <dgm:pt modelId="{31933101-365C-433D-8D59-F55B82A8DFBB}" type="parTrans" cxnId="{43D45536-7870-42B8-98C5-9DD0E106BBA2}">
      <dgm:prSet/>
      <dgm:spPr/>
    </dgm:pt>
    <dgm:pt modelId="{FCDE75AE-8317-4B66-AEAC-75F93CB58E41}" type="sibTrans" cxnId="{43D45536-7870-42B8-98C5-9DD0E106BBA2}">
      <dgm:prSet/>
      <dgm:spPr/>
    </dgm:pt>
    <dgm:pt modelId="{84BE3A4D-507F-4B15-8F59-0B3D1B4A7D0B}">
      <dgm:prSet phldr="0"/>
      <dgm:spPr/>
      <dgm:t>
        <a:bodyPr/>
        <a:lstStyle/>
        <a:p>
          <a:r>
            <a:rPr lang="en-US">
              <a:solidFill>
                <a:srgbClr val="444444"/>
              </a:solidFill>
              <a:latin typeface="Calibri"/>
              <a:cs typeface="Calibri"/>
            </a:rPr>
            <a:t>Manage project communications</a:t>
          </a:r>
          <a:endParaRPr lang="en-US"/>
        </a:p>
      </dgm:t>
    </dgm:pt>
    <dgm:pt modelId="{4D034C3C-F6E4-435A-9F81-EA27E2C95E51}" type="parTrans" cxnId="{57D99155-8F8E-41E3-83B0-21D599328C2F}">
      <dgm:prSet/>
      <dgm:spPr/>
    </dgm:pt>
    <dgm:pt modelId="{D42FCFE6-0C23-4924-8CA2-CD494228C02A}" type="sibTrans" cxnId="{57D99155-8F8E-41E3-83B0-21D599328C2F}">
      <dgm:prSet/>
      <dgm:spPr/>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10A6E393-143F-4EEF-95A6-83B06A66E63D}" type="pres">
      <dgm:prSet presAssocID="{197F9EDC-42E5-40B7-B0CF-A1519AF6F724}" presName="childNode" presStyleLbl="node1" presStyleIdx="0" presStyleCnt="32">
        <dgm:presLayoutVars>
          <dgm:bulletEnabled val="1"/>
        </dgm:presLayoutVars>
      </dgm:prSet>
      <dgm:spPr/>
    </dgm:pt>
    <dgm:pt modelId="{7FC70665-20AE-4E52-B666-2D676D4823CA}" type="pres">
      <dgm:prSet presAssocID="{197F9EDC-42E5-40B7-B0CF-A1519AF6F724}" presName="aSpace2" presStyleCnt="0"/>
      <dgm:spPr/>
    </dgm:pt>
    <dgm:pt modelId="{A7309B89-43BB-4434-9440-E83FA8C7F7D2}" type="pres">
      <dgm:prSet presAssocID="{FBA21EC5-0A94-48A4-91E3-014AFE461C1D}" presName="childNode" presStyleLbl="node1" presStyleIdx="1" presStyleCnt="32">
        <dgm:presLayoutVars>
          <dgm:bulletEnabled val="1"/>
        </dgm:presLayoutVars>
      </dgm:prSet>
      <dgm:spPr/>
    </dgm:pt>
    <dgm:pt modelId="{BE346F4B-AFB2-4D83-A634-031AD28F78F2}" type="pres">
      <dgm:prSet presAssocID="{FBA21EC5-0A94-48A4-91E3-014AFE461C1D}" presName="aSpace2" presStyleCnt="0"/>
      <dgm:spPr/>
    </dgm:pt>
    <dgm:pt modelId="{9DE391B5-D20D-4AAD-B883-4A060AA59FAB}" type="pres">
      <dgm:prSet presAssocID="{249CD653-BB32-458B-B515-5A9086CD3DE0}" presName="childNode" presStyleLbl="node1" presStyleIdx="2" presStyleCnt="32">
        <dgm:presLayoutVars>
          <dgm:bulletEnabled val="1"/>
        </dgm:presLayoutVars>
      </dgm:prSet>
      <dgm:spPr/>
    </dgm:pt>
    <dgm:pt modelId="{3957687B-A6E6-4969-B99E-A1A9503B3903}" type="pres">
      <dgm:prSet presAssocID="{249CD653-BB32-458B-B515-5A9086CD3DE0}" presName="aSpace2" presStyleCnt="0"/>
      <dgm:spPr/>
    </dgm:pt>
    <dgm:pt modelId="{A16D298F-3C45-4F36-8A89-8732E4804591}" type="pres">
      <dgm:prSet presAssocID="{806435C3-0982-40CE-AFCC-8CFEB769C47D}" presName="childNode" presStyleLbl="node1" presStyleIdx="3" presStyleCnt="32">
        <dgm:presLayoutVars>
          <dgm:bulletEnabled val="1"/>
        </dgm:presLayoutVars>
      </dgm:prSet>
      <dgm:spPr/>
    </dgm:pt>
    <dgm:pt modelId="{EA14A49E-8753-4464-A58E-4D3A942575E7}" type="pres">
      <dgm:prSet presAssocID="{806435C3-0982-40CE-AFCC-8CFEB769C47D}" presName="aSpace2" presStyleCnt="0"/>
      <dgm:spPr/>
    </dgm:pt>
    <dgm:pt modelId="{40D47DF2-3528-47E7-BE0D-C8DBC06DC564}" type="pres">
      <dgm:prSet presAssocID="{436B09E8-B238-4D0B-B42D-24B7B0E0BFC8}" presName="childNode" presStyleLbl="node1" presStyleIdx="4" presStyleCnt="32">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E36CB624-61C7-4D6E-82CC-21CF95A04918}" type="pres">
      <dgm:prSet presAssocID="{9797C114-F017-4F94-B7D8-31D0264AB7DC}" presName="childNode" presStyleLbl="node1" presStyleIdx="5" presStyleCnt="32">
        <dgm:presLayoutVars>
          <dgm:bulletEnabled val="1"/>
        </dgm:presLayoutVars>
      </dgm:prSet>
      <dgm:spPr/>
    </dgm:pt>
    <dgm:pt modelId="{22BE91A0-5417-44F0-A0DF-D80B10BA8262}" type="pres">
      <dgm:prSet presAssocID="{9797C114-F017-4F94-B7D8-31D0264AB7DC}" presName="aSpace2" presStyleCnt="0"/>
      <dgm:spPr/>
    </dgm:pt>
    <dgm:pt modelId="{14C56500-B210-4466-A925-1821DAF26645}" type="pres">
      <dgm:prSet presAssocID="{49FC36E5-32E7-4FF5-A0E0-C046D1F878E6}" presName="childNode" presStyleLbl="node1" presStyleIdx="6" presStyleCnt="32">
        <dgm:presLayoutVars>
          <dgm:bulletEnabled val="1"/>
        </dgm:presLayoutVars>
      </dgm:prSet>
      <dgm:spPr/>
    </dgm:pt>
    <dgm:pt modelId="{877BAF1D-145E-4021-8235-9129CFD59071}" type="pres">
      <dgm:prSet presAssocID="{49FC36E5-32E7-4FF5-A0E0-C046D1F878E6}" presName="aSpace2" presStyleCnt="0"/>
      <dgm:spPr/>
    </dgm:pt>
    <dgm:pt modelId="{106E5A77-66FC-4088-82B7-6140ADB95F94}" type="pres">
      <dgm:prSet presAssocID="{1A436B20-AB75-4DBA-9FF5-F36176BD284F}" presName="childNode" presStyleLbl="node1" presStyleIdx="7" presStyleCnt="32">
        <dgm:presLayoutVars>
          <dgm:bulletEnabled val="1"/>
        </dgm:presLayoutVars>
      </dgm:prSet>
      <dgm:spPr/>
    </dgm:pt>
    <dgm:pt modelId="{CBA2701D-5301-4146-9FC4-2F7B2D42D04D}" type="pres">
      <dgm:prSet presAssocID="{1A436B20-AB75-4DBA-9FF5-F36176BD284F}" presName="aSpace2" presStyleCnt="0"/>
      <dgm:spPr/>
    </dgm:pt>
    <dgm:pt modelId="{8B584063-1C80-4E94-8F7D-81D931AE5ACC}" type="pres">
      <dgm:prSet presAssocID="{5C48FDA8-6A3A-4CE2-B9EA-72F98A8E8EFD}" presName="childNode" presStyleLbl="node1" presStyleIdx="8" presStyleCnt="32">
        <dgm:presLayoutVars>
          <dgm:bulletEnabled val="1"/>
        </dgm:presLayoutVars>
      </dgm:prSet>
      <dgm:spPr/>
    </dgm:pt>
    <dgm:pt modelId="{BF89EAD0-7A5B-44F3-A00D-08B3B9AD6FB4}" type="pres">
      <dgm:prSet presAssocID="{5C48FDA8-6A3A-4CE2-B9EA-72F98A8E8EFD}" presName="aSpace2" presStyleCnt="0"/>
      <dgm:spPr/>
    </dgm:pt>
    <dgm:pt modelId="{021F6F13-1662-4D98-B4F0-3540F905E7B9}" type="pres">
      <dgm:prSet presAssocID="{C4884FEB-0010-4E6D-BEE2-F9C9F9011C45}" presName="childNode" presStyleLbl="node1" presStyleIdx="9" presStyleCnt="32">
        <dgm:presLayoutVars>
          <dgm:bulletEnabled val="1"/>
        </dgm:presLayoutVars>
      </dgm:prSet>
      <dgm:spPr/>
    </dgm:pt>
    <dgm:pt modelId="{5BD23A15-F8AA-49D7-9D16-7904223EFBDC}" type="pres">
      <dgm:prSet presAssocID="{C4884FEB-0010-4E6D-BEE2-F9C9F9011C45}" presName="aSpace2" presStyleCnt="0"/>
      <dgm:spPr/>
    </dgm:pt>
    <dgm:pt modelId="{158890F3-848E-4133-8B38-8CB52A0F4099}" type="pres">
      <dgm:prSet presAssocID="{F0CCF5AF-A6F6-4679-A02F-02CBF542E287}" presName="childNode" presStyleLbl="node1" presStyleIdx="10" presStyleCnt="32">
        <dgm:presLayoutVars>
          <dgm:bulletEnabled val="1"/>
        </dgm:presLayoutVars>
      </dgm:prSet>
      <dgm:spPr/>
    </dgm:pt>
    <dgm:pt modelId="{F1B4B296-E958-40C2-8404-7E1D7C2D9E35}" type="pres">
      <dgm:prSet presAssocID="{F0CCF5AF-A6F6-4679-A02F-02CBF542E287}" presName="aSpace2" presStyleCnt="0"/>
      <dgm:spPr/>
    </dgm:pt>
    <dgm:pt modelId="{5BB35643-C7C6-4602-8B4B-2D40AAD76D37}" type="pres">
      <dgm:prSet presAssocID="{163BF150-C01E-4867-94DE-28D56F30422A}" presName="childNode" presStyleLbl="node1" presStyleIdx="11" presStyleCnt="32">
        <dgm:presLayoutVars>
          <dgm:bulletEnabled val="1"/>
        </dgm:presLayoutVars>
      </dgm:prSet>
      <dgm:spPr/>
    </dgm:pt>
    <dgm:pt modelId="{F45817BB-455D-44E5-9652-34A8B3F3F811}" type="pres">
      <dgm:prSet presAssocID="{163BF150-C01E-4867-94DE-28D56F30422A}" presName="aSpace2" presStyleCnt="0"/>
      <dgm:spPr/>
    </dgm:pt>
    <dgm:pt modelId="{7812CC5C-D819-4D94-9C96-68E7767EFD3D}" type="pres">
      <dgm:prSet presAssocID="{C7A6D774-A314-44F2-A5C6-16300F80DCFF}" presName="childNode" presStyleLbl="node1" presStyleIdx="12" presStyleCnt="32">
        <dgm:presLayoutVars>
          <dgm:bulletEnabled val="1"/>
        </dgm:presLayoutVars>
      </dgm:prSet>
      <dgm:spPr/>
    </dgm:pt>
    <dgm:pt modelId="{68901F34-74F2-4C6D-8515-3917BB5242F4}" type="pres">
      <dgm:prSet presAssocID="{C7A6D774-A314-44F2-A5C6-16300F80DCFF}" presName="aSpace2" presStyleCnt="0"/>
      <dgm:spPr/>
    </dgm:pt>
    <dgm:pt modelId="{E2390F2B-A144-40C8-8F26-012F6B9E6742}" type="pres">
      <dgm:prSet presAssocID="{0012E8B7-7FE9-49B1-B66E-76138DD204D4}" presName="childNode" presStyleLbl="node1" presStyleIdx="13" presStyleCnt="32">
        <dgm:presLayoutVars>
          <dgm:bulletEnabled val="1"/>
        </dgm:presLayoutVars>
      </dgm:prSet>
      <dgm:spPr/>
    </dgm:pt>
    <dgm:pt modelId="{3C55F033-0CFD-4F3D-97BE-3E5380E98197}" type="pres">
      <dgm:prSet presAssocID="{0012E8B7-7FE9-49B1-B66E-76138DD204D4}" presName="aSpace2" presStyleCnt="0"/>
      <dgm:spPr/>
    </dgm:pt>
    <dgm:pt modelId="{B2CFAF17-1546-443D-9546-09F831C42009}" type="pres">
      <dgm:prSet presAssocID="{213DF8F5-ED81-4E7E-BE21-7CF2E6340FFE}" presName="childNode" presStyleLbl="node1" presStyleIdx="14" presStyleCnt="32">
        <dgm:presLayoutVars>
          <dgm:bulletEnabled val="1"/>
        </dgm:presLayoutVars>
      </dgm:prSet>
      <dgm:spPr/>
    </dgm:pt>
    <dgm:pt modelId="{C67329E6-9B09-452D-9A4D-C0B667A62105}" type="pres">
      <dgm:prSet presAssocID="{213DF8F5-ED81-4E7E-BE21-7CF2E6340FFE}" presName="aSpace2" presStyleCnt="0"/>
      <dgm:spPr/>
    </dgm:pt>
    <dgm:pt modelId="{6F70592F-8015-4274-87DC-8ED3ABF3084A}" type="pres">
      <dgm:prSet presAssocID="{4F9F3DAC-2674-4CD3-B195-3FF8573942BF}" presName="childNode" presStyleLbl="node1" presStyleIdx="15" presStyleCnt="32">
        <dgm:presLayoutVars>
          <dgm:bulletEnabled val="1"/>
        </dgm:presLayoutVars>
      </dgm:prSet>
      <dgm:spPr/>
    </dgm:pt>
    <dgm:pt modelId="{030B3794-0188-4557-A0C4-ACA2AEF3A793}" type="pres">
      <dgm:prSet presAssocID="{4F9F3DAC-2674-4CD3-B195-3FF8573942BF}" presName="aSpace2" presStyleCnt="0"/>
      <dgm:spPr/>
    </dgm:pt>
    <dgm:pt modelId="{AB5ACDE0-3FA7-4614-81A9-928340E1127E}" type="pres">
      <dgm:prSet presAssocID="{3F5FDD90-F9CA-4081-8BC4-6A74706EFF6B}" presName="childNode" presStyleLbl="node1" presStyleIdx="16" presStyleCnt="32">
        <dgm:presLayoutVars>
          <dgm:bulletEnabled val="1"/>
        </dgm:presLayoutVars>
      </dgm:prSet>
      <dgm:spPr/>
    </dgm:pt>
    <dgm:pt modelId="{249BF205-2D69-400B-85A8-691CAAACD8FC}" type="pres">
      <dgm:prSet presAssocID="{3F5FDD90-F9CA-4081-8BC4-6A74706EFF6B}" presName="aSpace2" presStyleCnt="0"/>
      <dgm:spPr/>
    </dgm:pt>
    <dgm:pt modelId="{C12BDEE4-5560-4402-82FD-97AEFF9BF666}" type="pres">
      <dgm:prSet presAssocID="{A5D4B6EF-3518-46B8-A243-B0EE94788712}" presName="childNode" presStyleLbl="node1" presStyleIdx="17" presStyleCnt="32">
        <dgm:presLayoutVars>
          <dgm:bulletEnabled val="1"/>
        </dgm:presLayoutVars>
      </dgm:prSet>
      <dgm:spPr/>
    </dgm:pt>
    <dgm:pt modelId="{294CD6C4-7DF8-438D-84F6-27246E10A97A}" type="pres">
      <dgm:prSet presAssocID="{A5D4B6EF-3518-46B8-A243-B0EE94788712}" presName="aSpace2" presStyleCnt="0"/>
      <dgm:spPr/>
    </dgm:pt>
    <dgm:pt modelId="{BEC1519A-2280-4C95-B742-6EEF4AD50034}" type="pres">
      <dgm:prSet presAssocID="{D27E60F7-D215-4D64-93D8-C5C6C59FF96F}" presName="childNode" presStyleLbl="node1" presStyleIdx="18" presStyleCnt="32">
        <dgm:presLayoutVars>
          <dgm:bulletEnabled val="1"/>
        </dgm:presLayoutVars>
      </dgm:prSet>
      <dgm:spPr/>
    </dgm:pt>
    <dgm:pt modelId="{A2B5997C-8ED7-4B7F-B70A-D95378632DCC}" type="pres">
      <dgm:prSet presAssocID="{D27E60F7-D215-4D64-93D8-C5C6C59FF96F}" presName="aSpace2" presStyleCnt="0"/>
      <dgm:spPr/>
    </dgm:pt>
    <dgm:pt modelId="{579E5DC8-014D-4CC4-81ED-C17FF3A48E5F}" type="pres">
      <dgm:prSet presAssocID="{6A72FE5F-51B1-42C8-BF25-6092435FDE0C}" presName="childNode" presStyleLbl="node1" presStyleIdx="19" presStyleCnt="32">
        <dgm:presLayoutVars>
          <dgm:bulletEnabled val="1"/>
        </dgm:presLayoutVars>
      </dgm:prSet>
      <dgm:spPr/>
    </dgm:pt>
    <dgm:pt modelId="{BD2FD0C9-2A8D-4F69-87B2-390F8931B1C1}" type="pres">
      <dgm:prSet presAssocID="{6A72FE5F-51B1-42C8-BF25-6092435FDE0C}" presName="aSpace2" presStyleCnt="0"/>
      <dgm:spPr/>
    </dgm:pt>
    <dgm:pt modelId="{B3837597-A2AB-4AA7-9F54-78271101F2E5}" type="pres">
      <dgm:prSet presAssocID="{910491CC-CA73-4792-BA4E-A06CA133090D}" presName="childNode" presStyleLbl="node1" presStyleIdx="20" presStyleCnt="32">
        <dgm:presLayoutVars>
          <dgm:bulletEnabled val="1"/>
        </dgm:presLayoutVars>
      </dgm:prSet>
      <dgm:spPr/>
    </dgm:pt>
    <dgm:pt modelId="{3A208414-6F4D-4A0A-83B1-492CA2E0D0FB}" type="pres">
      <dgm:prSet presAssocID="{910491CC-CA73-4792-BA4E-A06CA133090D}" presName="aSpace2" presStyleCnt="0"/>
      <dgm:spPr/>
    </dgm:pt>
    <dgm:pt modelId="{D261F10A-F615-4DCA-95B3-22D7DEF489A9}" type="pres">
      <dgm:prSet presAssocID="{84BE3A4D-507F-4B15-8F59-0B3D1B4A7D0B}" presName="childNode" presStyleLbl="node1" presStyleIdx="21" presStyleCnt="32">
        <dgm:presLayoutVars>
          <dgm:bulletEnabled val="1"/>
        </dgm:presLayoutVars>
      </dgm:prSet>
      <dgm:spPr/>
    </dgm:pt>
    <dgm:pt modelId="{F06DE5F0-044D-4F81-9F30-D413369A1A61}" type="pres">
      <dgm:prSet presAssocID="{84BE3A4D-507F-4B15-8F59-0B3D1B4A7D0B}" presName="aSpace2" presStyleCnt="0"/>
      <dgm:spPr/>
    </dgm:pt>
    <dgm:pt modelId="{7B05919C-C4AD-46E6-A242-65D3D530D74D}" type="pres">
      <dgm:prSet presAssocID="{7A201412-9FDD-4FC3-85BF-0F310EC1E3A8}" presName="childNode" presStyleLbl="node1" presStyleIdx="22" presStyleCnt="32">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BE4712B-5260-4E94-831A-24294CA3F894}" type="pres">
      <dgm:prSet presAssocID="{377C3EE9-7648-4EB4-B55E-35EA3B60660F}" presName="childNode" presStyleLbl="node1" presStyleIdx="23" presStyleCnt="32">
        <dgm:presLayoutVars>
          <dgm:bulletEnabled val="1"/>
        </dgm:presLayoutVars>
      </dgm:prSet>
      <dgm:spPr/>
    </dgm:pt>
    <dgm:pt modelId="{DA23A4E8-210C-4233-BD87-6315EB48EAD8}" type="pres">
      <dgm:prSet presAssocID="{377C3EE9-7648-4EB4-B55E-35EA3B60660F}" presName="aSpace2" presStyleCnt="0"/>
      <dgm:spPr/>
    </dgm:pt>
    <dgm:pt modelId="{48A68388-1926-4659-9A60-331B84C3B5D4}" type="pres">
      <dgm:prSet presAssocID="{E87659A9-8D11-4307-B535-1D050F368D71}" presName="childNode" presStyleLbl="node1" presStyleIdx="24" presStyleCnt="32">
        <dgm:presLayoutVars>
          <dgm:bulletEnabled val="1"/>
        </dgm:presLayoutVars>
      </dgm:prSet>
      <dgm:spPr/>
    </dgm:pt>
    <dgm:pt modelId="{1CF6A9BE-BDF8-4834-816C-DEBE5F30C085}" type="pres">
      <dgm:prSet presAssocID="{E87659A9-8D11-4307-B535-1D050F368D71}" presName="aSpace2" presStyleCnt="0"/>
      <dgm:spPr/>
    </dgm:pt>
    <dgm:pt modelId="{7FABB899-130F-419A-9686-B2EF144419D4}" type="pres">
      <dgm:prSet presAssocID="{29352248-51C5-408A-94E2-CB561C04DE64}" presName="childNode" presStyleLbl="node1" presStyleIdx="25" presStyleCnt="32">
        <dgm:presLayoutVars>
          <dgm:bulletEnabled val="1"/>
        </dgm:presLayoutVars>
      </dgm:prSet>
      <dgm:spPr/>
    </dgm:pt>
    <dgm:pt modelId="{90B42279-1EC0-414F-BC15-47A0B517B623}" type="pres">
      <dgm:prSet presAssocID="{29352248-51C5-408A-94E2-CB561C04DE64}" presName="aSpace2" presStyleCnt="0"/>
      <dgm:spPr/>
    </dgm:pt>
    <dgm:pt modelId="{C264C99D-2E2F-4BD0-B9C5-72C06C734991}" type="pres">
      <dgm:prSet presAssocID="{247415FA-8BB9-41D8-A0D0-015C7D05C666}" presName="childNode" presStyleLbl="node1" presStyleIdx="26" presStyleCnt="32">
        <dgm:presLayoutVars>
          <dgm:bulletEnabled val="1"/>
        </dgm:presLayoutVars>
      </dgm:prSet>
      <dgm:spPr/>
    </dgm:pt>
    <dgm:pt modelId="{9A01D7A0-73A5-4011-8F61-38380C09F9E2}" type="pres">
      <dgm:prSet presAssocID="{247415FA-8BB9-41D8-A0D0-015C7D05C666}" presName="aSpace2" presStyleCnt="0"/>
      <dgm:spPr/>
    </dgm:pt>
    <dgm:pt modelId="{B670C6BC-A05F-4F39-B58D-39E2CA02E427}" type="pres">
      <dgm:prSet presAssocID="{F8382B16-FE6C-4B33-9967-BA4B9AF326E2}" presName="childNode" presStyleLbl="node1" presStyleIdx="27" presStyleCnt="32">
        <dgm:presLayoutVars>
          <dgm:bulletEnabled val="1"/>
        </dgm:presLayoutVars>
      </dgm:prSet>
      <dgm:spPr/>
    </dgm:pt>
    <dgm:pt modelId="{6F12FD9D-1C5F-4BD0-89FF-3B3AD7F3BB61}" type="pres">
      <dgm:prSet presAssocID="{F8382B16-FE6C-4B33-9967-BA4B9AF326E2}" presName="aSpace2" presStyleCnt="0"/>
      <dgm:spPr/>
    </dgm:pt>
    <dgm:pt modelId="{ABA55E48-67E2-42C2-B80A-D52272B7BF25}" type="pres">
      <dgm:prSet presAssocID="{8C79C3FE-E78C-4969-984E-CE07265B45DE}" presName="childNode" presStyleLbl="node1" presStyleIdx="28" presStyleCnt="32">
        <dgm:presLayoutVars>
          <dgm:bulletEnabled val="1"/>
        </dgm:presLayoutVars>
      </dgm:prSet>
      <dgm:spPr/>
    </dgm:pt>
    <dgm:pt modelId="{62DF6823-540A-490D-BAEC-A43D4897FA6D}" type="pres">
      <dgm:prSet presAssocID="{8C79C3FE-E78C-4969-984E-CE07265B45DE}" presName="aSpace2" presStyleCnt="0"/>
      <dgm:spPr/>
    </dgm:pt>
    <dgm:pt modelId="{6E607307-08F6-49C4-960D-A824B6390B85}" type="pres">
      <dgm:prSet presAssocID="{90B3FDA5-D7CE-484C-AA3F-1D925C66619C}" presName="childNode" presStyleLbl="node1" presStyleIdx="29" presStyleCnt="32">
        <dgm:presLayoutVars>
          <dgm:bulletEnabled val="1"/>
        </dgm:presLayoutVars>
      </dgm:prSet>
      <dgm:spPr/>
    </dgm:pt>
    <dgm:pt modelId="{1ACEE5E8-3E51-42DA-A31C-4F20B2DB8474}" type="pres">
      <dgm:prSet presAssocID="{90B3FDA5-D7CE-484C-AA3F-1D925C66619C}" presName="aSpace2" presStyleCnt="0"/>
      <dgm:spPr/>
    </dgm:pt>
    <dgm:pt modelId="{FAF01DAA-08AC-4AE4-ACAA-483AA4046B20}" type="pres">
      <dgm:prSet presAssocID="{0FB46C34-AC91-40AC-9B8D-71340D6E9FF9}" presName="childNode" presStyleLbl="node1" presStyleIdx="30" presStyleCnt="32">
        <dgm:presLayoutVars>
          <dgm:bulletEnabled val="1"/>
        </dgm:presLayoutVars>
      </dgm:prSet>
      <dgm:spPr/>
    </dgm:pt>
    <dgm:pt modelId="{9C66ACA4-ECFB-431A-B28A-B1F5589EEFE9}" type="pres">
      <dgm:prSet presAssocID="{0FB46C34-AC91-40AC-9B8D-71340D6E9FF9}" presName="aSpace2" presStyleCnt="0"/>
      <dgm:spPr/>
    </dgm:pt>
    <dgm:pt modelId="{020C0D08-4214-41DF-AAB5-714D006BCC38}" type="pres">
      <dgm:prSet presAssocID="{B4EA60CB-ECD8-444D-9485-54F9FDCC0792}" presName="childNode" presStyleLbl="node1" presStyleIdx="31" presStyleCnt="32">
        <dgm:presLayoutVars>
          <dgm:bulletEnabled val="1"/>
        </dgm:presLayoutVars>
      </dgm:prSet>
      <dgm:spPr/>
    </dgm:pt>
  </dgm:ptLst>
  <dgm:cxnLst>
    <dgm:cxn modelId="{938CBD01-F1DF-4B09-8C6E-DE036128CDF0}" type="presOf" srcId="{0FB46C34-AC91-40AC-9B8D-71340D6E9FF9}" destId="{FAF01DAA-08AC-4AE4-ACAA-483AA4046B20}" srcOrd="0" destOrd="0" presId="urn:microsoft.com/office/officeart/2005/8/layout/lProcess2"/>
    <dgm:cxn modelId="{E2EECE01-1240-4472-BE85-4F8E9336B717}" srcId="{C7EFBDD3-5294-4D47-8846-A08B71D4A8CC}" destId="{7A201412-9FDD-4FC3-85BF-0F310EC1E3A8}" srcOrd="17" destOrd="0" parTransId="{52DC848D-B094-46F8-BAEE-814EB464BBFF}" sibTransId="{8546601C-BD68-460D-B6BA-07480CC1924E}"/>
    <dgm:cxn modelId="{B35AF106-2CD7-451D-A370-5BA2F185418A}" type="presOf" srcId="{213DF8F5-ED81-4E7E-BE21-7CF2E6340FFE}" destId="{B2CFAF17-1546-443D-9546-09F831C4200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4EF7A707-51EB-46CB-8389-F3A76A082ADB}" type="presOf" srcId="{C7A6D774-A314-44F2-A5C6-16300F80DCFF}" destId="{7812CC5C-D819-4D94-9C96-68E7767EFD3D}" srcOrd="0" destOrd="0" presId="urn:microsoft.com/office/officeart/2005/8/layout/lProcess2"/>
    <dgm:cxn modelId="{2B121109-7109-4E43-880E-4A821C6067CD}" srcId="{C7EFBDD3-5294-4D47-8846-A08B71D4A8CC}" destId="{9797C114-F017-4F94-B7D8-31D0264AB7DC}" srcOrd="0" destOrd="0" parTransId="{7E296F26-0928-4AE7-AF01-2BCCA507F82F}" sibTransId="{4FAAC2CA-E355-4173-924D-34BD456E009F}"/>
    <dgm:cxn modelId="{B30D2E09-7F77-4FBD-ACB9-EB574F56A0EF}" type="presOf" srcId="{9797C114-F017-4F94-B7D8-31D0264AB7DC}" destId="{E36CB624-61C7-4D6E-82CC-21CF95A04918}" srcOrd="0" destOrd="0" presId="urn:microsoft.com/office/officeart/2005/8/layout/lProcess2"/>
    <dgm:cxn modelId="{88E1D00A-3D71-456E-9216-E8BA774BE567}" srcId="{C7EFBDD3-5294-4D47-8846-A08B71D4A8CC}" destId="{D27E60F7-D215-4D64-93D8-C5C6C59FF96F}" srcOrd="13" destOrd="0" parTransId="{CEF671D5-BCAF-4D90-B3CC-63D2D6228DB3}" sibTransId="{A3934410-E713-4404-B8B6-0630DDF2DE9C}"/>
    <dgm:cxn modelId="{600EB90B-634A-40B3-B9B6-7E265DBCE329}" srcId="{C7EFBDD3-5294-4D47-8846-A08B71D4A8CC}" destId="{A5D4B6EF-3518-46B8-A243-B0EE94788712}" srcOrd="12" destOrd="0" parTransId="{065A1EB9-A33E-46C2-AB9B-DA771B7C9D2C}" sibTransId="{E73526C4-4691-492E-AE91-09D81B555838}"/>
    <dgm:cxn modelId="{5F50F90D-2EAC-4188-9B1E-F661AE82FF5B}" type="presOf" srcId="{0012E8B7-7FE9-49B1-B66E-76138DD204D4}" destId="{E2390F2B-A144-40C8-8F26-012F6B9E6742}" srcOrd="0" destOrd="0" presId="urn:microsoft.com/office/officeart/2005/8/layout/lProcess2"/>
    <dgm:cxn modelId="{9F13E90F-5A28-4F64-83E0-25033287B332}" type="presOf" srcId="{6A72FE5F-51B1-42C8-BF25-6092435FDE0C}" destId="{579E5DC8-014D-4CC4-81ED-C17FF3A48E5F}" srcOrd="0" destOrd="0" presId="urn:microsoft.com/office/officeart/2005/8/layout/lProcess2"/>
    <dgm:cxn modelId="{11ED8114-853B-4CB6-B18D-CB9E9BCAA634}" srcId="{45557348-3A6A-4AD2-9A1D-424C81977EA2}" destId="{FBA21EC5-0A94-48A4-91E3-014AFE461C1D}" srcOrd="1" destOrd="0" parTransId="{417CB744-E6EA-4011-8755-36182A47787E}" sibTransId="{49E47E59-8925-486C-86A9-584CE2A1DE1F}"/>
    <dgm:cxn modelId="{A866DC19-1FF6-4267-8E9C-7C89305941D2}" type="presOf" srcId="{197F9EDC-42E5-40B7-B0CF-A1519AF6F724}" destId="{10A6E393-143F-4EEF-95A6-83B06A66E63D}" srcOrd="0" destOrd="0" presId="urn:microsoft.com/office/officeart/2005/8/layout/lProcess2"/>
    <dgm:cxn modelId="{F9ED801C-0849-4E01-A3BE-CBE486C3BBB0}" srcId="{D113DD07-8750-4A4F-83EA-0389E4597A92}" destId="{8C79C3FE-E78C-4969-984E-CE07265B45DE}" srcOrd="5" destOrd="0" parTransId="{56B53C39-9D61-40C0-A99F-C9E149B1FE25}" sibTransId="{2AA2353B-40B7-48DB-8DBD-DD29CF9ED1F7}"/>
    <dgm:cxn modelId="{0886A51C-019F-44E1-8010-55300F573DE2}" type="presOf" srcId="{D27E60F7-D215-4D64-93D8-C5C6C59FF96F}" destId="{BEC1519A-2280-4C95-B742-6EEF4AD50034}" srcOrd="0" destOrd="0" presId="urn:microsoft.com/office/officeart/2005/8/layout/lProcess2"/>
    <dgm:cxn modelId="{716FA01E-D762-47DC-B127-A15CC3D52A03}" type="presOf" srcId="{E87659A9-8D11-4307-B535-1D050F368D71}" destId="{48A68388-1926-4659-9A60-331B84C3B5D4}" srcOrd="0" destOrd="0" presId="urn:microsoft.com/office/officeart/2005/8/layout/lProcess2"/>
    <dgm:cxn modelId="{3D2A8C20-2E5D-4B67-A5BC-46C5ED3336AE}" srcId="{C7EFBDD3-5294-4D47-8846-A08B71D4A8CC}" destId="{213DF8F5-ED81-4E7E-BE21-7CF2E6340FFE}" srcOrd="9" destOrd="0" parTransId="{5BA7132A-3A43-42C4-9572-4B92417F65AF}" sibTransId="{CF4E74C1-3723-4B4C-BC4E-189761414C3F}"/>
    <dgm:cxn modelId="{C84FA421-4FA3-41BE-A0CB-DEE8F5951FEC}" srcId="{AC493F96-41BB-4206-AFFC-6E2C4F20784E}" destId="{D113DD07-8750-4A4F-83EA-0389E4597A92}" srcOrd="2" destOrd="0" parTransId="{2DBB77A9-6E3E-451A-81D6-B86C7FB8A7B2}" sibTransId="{635192F0-8820-4EF9-BB7C-86B9B11DEB71}"/>
    <dgm:cxn modelId="{498CC821-6FF4-453E-B056-AA1428907720}" srcId="{C7EFBDD3-5294-4D47-8846-A08B71D4A8CC}" destId="{49FC36E5-32E7-4FF5-A0E0-C046D1F878E6}" srcOrd="1" destOrd="0" parTransId="{0DF096B8-8F3B-427E-AC00-914974BC2D4B}" sibTransId="{461DE54B-28E5-4609-8734-BAC9035EAF03}"/>
    <dgm:cxn modelId="{6690E627-B4F9-4582-9E0E-097C18E7F90A}" srcId="{45557348-3A6A-4AD2-9A1D-424C81977EA2}" destId="{436B09E8-B238-4D0B-B42D-24B7B0E0BFC8}" srcOrd="4" destOrd="0" parTransId="{D977CC39-6DAF-48F1-8862-563C6F1CA4AA}" sibTransId="{425C8B9F-DA57-4967-98A8-979948D910B0}"/>
    <dgm:cxn modelId="{DACEAE28-6A75-465D-9B0D-C547C5F9F639}" srcId="{D113DD07-8750-4A4F-83EA-0389E4597A92}" destId="{B4EA60CB-ECD8-444D-9485-54F9FDCC0792}" srcOrd="8" destOrd="0" parTransId="{FA46F227-5E8E-42B7-A28E-21352DD0D81B}" sibTransId="{EF31C7E0-7954-4050-B476-A85D91038223}"/>
    <dgm:cxn modelId="{72C9632B-384D-4CFB-9691-30F163D35E28}" srcId="{45557348-3A6A-4AD2-9A1D-424C81977EA2}" destId="{197F9EDC-42E5-40B7-B0CF-A1519AF6F724}" srcOrd="0" destOrd="0" parTransId="{F89EAA39-21D6-42D3-8F30-747387B1EB8D}" sibTransId="{D6E79695-2B2D-47D3-BD66-4AD022E0BBE2}"/>
    <dgm:cxn modelId="{AF9B4834-A3D5-4637-B487-887772D23144}" srcId="{D113DD07-8750-4A4F-83EA-0389E4597A92}" destId="{F8382B16-FE6C-4B33-9967-BA4B9AF326E2}" srcOrd="4" destOrd="0" parTransId="{2B452696-9621-4342-BDEC-3E112CECBE8B}" sibTransId="{F54C3F6E-36E2-48DF-AF49-29802B50921C}"/>
    <dgm:cxn modelId="{1FEA2D35-0CE2-4357-865F-BA487A6FF356}" type="presOf" srcId="{45557348-3A6A-4AD2-9A1D-424C81977EA2}" destId="{1608D2CB-C9F7-4883-8586-B1896FD43F57}" srcOrd="0" destOrd="0" presId="urn:microsoft.com/office/officeart/2005/8/layout/lProcess2"/>
    <dgm:cxn modelId="{5F4F5236-E3F7-4EF2-9BC0-05FE7C4695BF}" srcId="{C7EFBDD3-5294-4D47-8846-A08B71D4A8CC}" destId="{C4884FEB-0010-4E6D-BEE2-F9C9F9011C45}" srcOrd="4" destOrd="0" parTransId="{B3FAC841-0C1C-49E1-84F0-205E76E49FE6}" sibTransId="{CFA0DD91-16BB-4B46-A5C3-369FA1B0A79A}"/>
    <dgm:cxn modelId="{43D45536-7870-42B8-98C5-9DD0E106BBA2}" srcId="{C7EFBDD3-5294-4D47-8846-A08B71D4A8CC}" destId="{3F5FDD90-F9CA-4081-8BC4-6A74706EFF6B}" srcOrd="11" destOrd="0" parTransId="{31933101-365C-433D-8D59-F55B82A8DFBB}" sibTransId="{FCDE75AE-8317-4B66-AEAC-75F93CB58E41}"/>
    <dgm:cxn modelId="{073DEC38-C889-4EE0-925F-6C18E5910D4C}" type="presOf" srcId="{B4EA60CB-ECD8-444D-9485-54F9FDCC0792}" destId="{020C0D08-4214-41DF-AAB5-714D006BCC38}" srcOrd="0" destOrd="0" presId="urn:microsoft.com/office/officeart/2005/8/layout/lProcess2"/>
    <dgm:cxn modelId="{FFA7B23B-F37F-40BF-8050-502EC44A6F41}" srcId="{C7EFBDD3-5294-4D47-8846-A08B71D4A8CC}" destId="{6A72FE5F-51B1-42C8-BF25-6092435FDE0C}" srcOrd="14" destOrd="0" parTransId="{06E80CDB-C6DA-43F6-B795-C9420E55D908}" sibTransId="{A5864DB9-BAC2-4D97-A0E8-536AF5264D26}"/>
    <dgm:cxn modelId="{CC3B165B-E7C0-4293-A24A-52E8BFB45BB5}" srcId="{C7EFBDD3-5294-4D47-8846-A08B71D4A8CC}" destId="{163BF150-C01E-4867-94DE-28D56F30422A}" srcOrd="6" destOrd="0" parTransId="{4D093D49-BA70-47BF-A4E1-CB97453D47F1}" sibTransId="{EDD3DB24-D3F2-4BEB-8BFD-25807DE530A7}"/>
    <dgm:cxn modelId="{7EC64E5C-DB03-4B68-9125-BA5CA7BBF121}" type="presOf" srcId="{45557348-3A6A-4AD2-9A1D-424C81977EA2}" destId="{D9F38F83-F672-4561-8A1D-0007414F2E89}" srcOrd="1" destOrd="0" presId="urn:microsoft.com/office/officeart/2005/8/layout/lProcess2"/>
    <dgm:cxn modelId="{29D93361-AA6D-420A-934D-4A500546BA80}" type="presOf" srcId="{806435C3-0982-40CE-AFCC-8CFEB769C47D}" destId="{A16D298F-3C45-4F36-8A89-8732E4804591}" srcOrd="0" destOrd="0" presId="urn:microsoft.com/office/officeart/2005/8/layout/lProcess2"/>
    <dgm:cxn modelId="{E446D661-7D90-4C63-A434-0241E659E796}" srcId="{D113DD07-8750-4A4F-83EA-0389E4597A92}" destId="{E87659A9-8D11-4307-B535-1D050F368D71}" srcOrd="1" destOrd="0" parTransId="{7584C3B0-1397-4388-B874-3E71E6DA76D0}" sibTransId="{5F414C0D-3CAE-4C5C-AA62-1AA3745A31D4}"/>
    <dgm:cxn modelId="{D3C8E844-E02A-4AC5-BD2A-0957B4BD2D3A}" srcId="{D113DD07-8750-4A4F-83EA-0389E4597A92}" destId="{377C3EE9-7648-4EB4-B55E-35EA3B60660F}" srcOrd="0" destOrd="0" parTransId="{1880D60D-EEEF-4FB8-8AAB-9D41834294B6}" sibTransId="{D5F92B35-4120-422C-A520-AAFFE8857A30}"/>
    <dgm:cxn modelId="{21545766-B8B9-409A-B5A7-A2B55E4E66B1}" srcId="{C7EFBDD3-5294-4D47-8846-A08B71D4A8CC}" destId="{1A436B20-AB75-4DBA-9FF5-F36176BD284F}" srcOrd="2" destOrd="0" parTransId="{EB06528F-7DBC-4FA8-BCAE-A3CA8D8BF37F}" sibTransId="{96B04F9E-688F-4EF8-82B0-F3A255EADBFD}"/>
    <dgm:cxn modelId="{E179AD6A-F51C-4C03-BC28-69AA0E8334C2}" srcId="{C7EFBDD3-5294-4D47-8846-A08B71D4A8CC}" destId="{910491CC-CA73-4792-BA4E-A06CA133090D}" srcOrd="15" destOrd="0" parTransId="{FFE90F06-8DBC-4E66-8D29-D0CFE45DE06E}" sibTransId="{3E4E5E10-5F31-4748-AC8D-7F2F106F9424}"/>
    <dgm:cxn modelId="{57B1496E-F026-4811-B87D-3E666804D5EB}" srcId="{D113DD07-8750-4A4F-83EA-0389E4597A92}" destId="{0FB46C34-AC91-40AC-9B8D-71340D6E9FF9}" srcOrd="7" destOrd="0" parTransId="{B73C4CD8-B6F9-4DF0-9452-603BED07FEA3}" sibTransId="{EC273783-7911-4642-B9C1-C0648F95489B}"/>
    <dgm:cxn modelId="{C7872471-66AF-4810-9A27-F888AB9628FA}" srcId="{C7EFBDD3-5294-4D47-8846-A08B71D4A8CC}" destId="{0012E8B7-7FE9-49B1-B66E-76138DD204D4}" srcOrd="8" destOrd="0" parTransId="{F2A0600C-63ED-4237-98AC-3040B58832D4}" sibTransId="{D0369416-95C0-4841-86F6-26F3F6F0E3AA}"/>
    <dgm:cxn modelId="{D3859052-4B15-4925-ADC4-33BBCC58F7EA}" srcId="{AC493F96-41BB-4206-AFFC-6E2C4F20784E}" destId="{45557348-3A6A-4AD2-9A1D-424C81977EA2}" srcOrd="0" destOrd="0" parTransId="{FC2F5503-60DF-45DA-9A15-0FB7360CB0CD}" sibTransId="{D2452B52-6217-4856-A1B3-3EC8A6E009EC}"/>
    <dgm:cxn modelId="{199DC773-6FDD-467E-8C0C-F68C85863A43}" type="presOf" srcId="{249CD653-BB32-458B-B515-5A9086CD3DE0}" destId="{9DE391B5-D20D-4AAD-B883-4A060AA59FAB}" srcOrd="0" destOrd="0" presId="urn:microsoft.com/office/officeart/2005/8/layout/lProcess2"/>
    <dgm:cxn modelId="{57D99155-8F8E-41E3-83B0-21D599328C2F}" srcId="{C7EFBDD3-5294-4D47-8846-A08B71D4A8CC}" destId="{84BE3A4D-507F-4B15-8F59-0B3D1B4A7D0B}" srcOrd="16" destOrd="0" parTransId="{4D034C3C-F6E4-435A-9F81-EA27E2C95E51}" sibTransId="{D42FCFE6-0C23-4924-8CA2-CD494228C02A}"/>
    <dgm:cxn modelId="{00539577-BC3E-49F7-AA5F-36C6E3DC7F2F}" type="presOf" srcId="{84BE3A4D-507F-4B15-8F59-0B3D1B4A7D0B}" destId="{D261F10A-F615-4DCA-95B3-22D7DEF489A9}" srcOrd="0" destOrd="0" presId="urn:microsoft.com/office/officeart/2005/8/layout/lProcess2"/>
    <dgm:cxn modelId="{177C3278-FD27-4E69-B456-1A0B36D5294F}" type="presOf" srcId="{C7EFBDD3-5294-4D47-8846-A08B71D4A8CC}" destId="{C9F1157A-A497-49AB-9F56-585DF37546DD}" srcOrd="0" destOrd="0" presId="urn:microsoft.com/office/officeart/2005/8/layout/lProcess2"/>
    <dgm:cxn modelId="{ED404659-69C5-4746-B9B9-30A77C0BE7D5}" type="presOf" srcId="{F8382B16-FE6C-4B33-9967-BA4B9AF326E2}" destId="{B670C6BC-A05F-4F39-B58D-39E2CA02E427}" srcOrd="0" destOrd="0" presId="urn:microsoft.com/office/officeart/2005/8/layout/lProcess2"/>
    <dgm:cxn modelId="{47F2A659-1C45-4252-969B-DEE4EEA9FCE6}" type="presOf" srcId="{377C3EE9-7648-4EB4-B55E-35EA3B60660F}" destId="{9BE4712B-5260-4E94-831A-24294CA3F894}" srcOrd="0" destOrd="0" presId="urn:microsoft.com/office/officeart/2005/8/layout/lProcess2"/>
    <dgm:cxn modelId="{9343E07D-69CC-48A1-BBF5-A0C018825361}" type="presOf" srcId="{D113DD07-8750-4A4F-83EA-0389E4597A92}" destId="{6C183903-68B9-49CC-B026-BDAE62C86085}" srcOrd="1" destOrd="0" presId="urn:microsoft.com/office/officeart/2005/8/layout/lProcess2"/>
    <dgm:cxn modelId="{C5E53C7F-F83C-4E3F-9874-0C342EB54D23}" type="presOf" srcId="{49FC36E5-32E7-4FF5-A0E0-C046D1F878E6}" destId="{14C56500-B210-4466-A925-1821DAF26645}" srcOrd="0" destOrd="0" presId="urn:microsoft.com/office/officeart/2005/8/layout/lProcess2"/>
    <dgm:cxn modelId="{397CC086-0857-4083-ADD8-5DBF23B4E604}" srcId="{D113DD07-8750-4A4F-83EA-0389E4597A92}" destId="{29352248-51C5-408A-94E2-CB561C04DE64}" srcOrd="2" destOrd="0" parTransId="{8109482F-9866-42CE-9CA2-3C64AA3DFE30}" sibTransId="{0E3A0951-96E6-461E-8019-F30583598788}"/>
    <dgm:cxn modelId="{1CF6F588-BC54-466A-8745-2CA36E2C49A2}" type="presOf" srcId="{163BF150-C01E-4867-94DE-28D56F30422A}" destId="{5BB35643-C7C6-4602-8B4B-2D40AAD76D37}" srcOrd="0" destOrd="0" presId="urn:microsoft.com/office/officeart/2005/8/layout/lProcess2"/>
    <dgm:cxn modelId="{2804CD8D-E8BD-4E26-A3CC-160E2E2C806A}" type="presOf" srcId="{FBA21EC5-0A94-48A4-91E3-014AFE461C1D}" destId="{A7309B89-43BB-4434-9440-E83FA8C7F7D2}" srcOrd="0" destOrd="0" presId="urn:microsoft.com/office/officeart/2005/8/layout/lProcess2"/>
    <dgm:cxn modelId="{A99BAF8F-4362-47E6-8F25-24DF5C65E7FC}" type="presOf" srcId="{29352248-51C5-408A-94E2-CB561C04DE64}" destId="{7FABB899-130F-419A-9686-B2EF144419D4}" srcOrd="0" destOrd="0" presId="urn:microsoft.com/office/officeart/2005/8/layout/lProcess2"/>
    <dgm:cxn modelId="{B6407791-2184-418B-A54E-FB2183168E85}" type="presOf" srcId="{4F9F3DAC-2674-4CD3-B195-3FF8573942BF}" destId="{6F70592F-8015-4274-87DC-8ED3ABF3084A}" srcOrd="0" destOrd="0" presId="urn:microsoft.com/office/officeart/2005/8/layout/lProcess2"/>
    <dgm:cxn modelId="{90E44792-099B-452C-937C-75444EA9293D}" srcId="{C7EFBDD3-5294-4D47-8846-A08B71D4A8CC}" destId="{4F9F3DAC-2674-4CD3-B195-3FF8573942BF}" srcOrd="10" destOrd="0" parTransId="{B6E3C7FB-870C-4252-A2EE-1EBEF7947F14}" sibTransId="{EBDA64E4-B8FA-442C-8F6A-625EC634CBCC}"/>
    <dgm:cxn modelId="{852D7896-1A7D-4AFE-98C3-C3D82ECBABED}" srcId="{C7EFBDD3-5294-4D47-8846-A08B71D4A8CC}" destId="{F0CCF5AF-A6F6-4679-A02F-02CBF542E287}" srcOrd="5" destOrd="0" parTransId="{A3E9731E-82C8-41C8-A3AE-429AE0A9B7E5}" sibTransId="{C9189F08-AEB3-4E24-97A6-AC0BA2F5DAF8}"/>
    <dgm:cxn modelId="{317A0397-0CEA-45F6-8B4B-8DAB1D24437F}" type="presOf" srcId="{436B09E8-B238-4D0B-B42D-24B7B0E0BFC8}" destId="{40D47DF2-3528-47E7-BE0D-C8DBC06DC564}" srcOrd="0" destOrd="0" presId="urn:microsoft.com/office/officeart/2005/8/layout/lProcess2"/>
    <dgm:cxn modelId="{D534DE9A-6839-49C7-9A5D-5EE53635EA64}" srcId="{45557348-3A6A-4AD2-9A1D-424C81977EA2}" destId="{249CD653-BB32-458B-B515-5A9086CD3DE0}" srcOrd="2" destOrd="0" parTransId="{FF698D86-8F76-4384-A04B-26AAEE051BF5}" sibTransId="{D6C2D94F-021E-4450-B7B3-F2BCD55B37E0}"/>
    <dgm:cxn modelId="{F526A69C-3D19-4DE9-B23A-EE5DC3E786B8}" srcId="{C7EFBDD3-5294-4D47-8846-A08B71D4A8CC}" destId="{C7A6D774-A314-44F2-A5C6-16300F80DCFF}" srcOrd="7" destOrd="0" parTransId="{77A7B127-CA4C-4538-8477-2FDE0CC102CB}" sibTransId="{01D8F240-AC03-4057-A32F-4975EB593EE5}"/>
    <dgm:cxn modelId="{45AC66A7-07A9-4954-B661-D66AAD38BD2C}" srcId="{D113DD07-8750-4A4F-83EA-0389E4597A92}" destId="{247415FA-8BB9-41D8-A0D0-015C7D05C666}" srcOrd="3" destOrd="0" parTransId="{1E761485-D242-4F55-91EA-86BB59A8241B}" sibTransId="{D0746626-3DF0-4592-9975-F0381857DD30}"/>
    <dgm:cxn modelId="{DEBE80A8-9B54-49F2-8FB5-526CD0A76BAD}" type="presOf" srcId="{247415FA-8BB9-41D8-A0D0-015C7D05C666}" destId="{C264C99D-2E2F-4BD0-B9C5-72C06C734991}" srcOrd="0" destOrd="0" presId="urn:microsoft.com/office/officeart/2005/8/layout/lProcess2"/>
    <dgm:cxn modelId="{030430B1-28C0-4E16-B7F8-FB4D8E877F63}" type="presOf" srcId="{C4884FEB-0010-4E6D-BEE2-F9C9F9011C45}" destId="{021F6F13-1662-4D98-B4F0-3540F905E7B9}" srcOrd="0" destOrd="0" presId="urn:microsoft.com/office/officeart/2005/8/layout/lProcess2"/>
    <dgm:cxn modelId="{D23524B9-1938-4ED0-9C48-8F91F09EE44B}" srcId="{D113DD07-8750-4A4F-83EA-0389E4597A92}" destId="{90B3FDA5-D7CE-484C-AA3F-1D925C66619C}" srcOrd="6" destOrd="0" parTransId="{EB544FA7-9015-46BB-8CD9-11CE6093D6BB}" sibTransId="{F307F6FE-4FD5-408F-BB83-DB80204494F0}"/>
    <dgm:cxn modelId="{BB898CBB-3703-4BBF-819D-07335DDC7D92}" type="presOf" srcId="{910491CC-CA73-4792-BA4E-A06CA133090D}" destId="{B3837597-A2AB-4AA7-9F54-78271101F2E5}" srcOrd="0" destOrd="0" presId="urn:microsoft.com/office/officeart/2005/8/layout/lProcess2"/>
    <dgm:cxn modelId="{B219EABE-0824-4F5C-A40D-BE5292E8ACF8}" type="presOf" srcId="{A5D4B6EF-3518-46B8-A243-B0EE94788712}" destId="{C12BDEE4-5560-4402-82FD-97AEFF9BF666}" srcOrd="0" destOrd="0" presId="urn:microsoft.com/office/officeart/2005/8/layout/lProcess2"/>
    <dgm:cxn modelId="{198F0CC5-AA0C-4B05-8B1F-B97E5B6E9092}" type="presOf" srcId="{C7EFBDD3-5294-4D47-8846-A08B71D4A8CC}" destId="{1A839FFF-43DC-4F41-B980-8E0DAC772D1C}" srcOrd="1"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B8ED22CF-5C6F-465D-BD90-09577FEBC41F}" type="presOf" srcId="{D113DD07-8750-4A4F-83EA-0389E4597A92}" destId="{4FE73880-E4EC-4D19-80AF-B8C2846A64EF}" srcOrd="0" destOrd="0" presId="urn:microsoft.com/office/officeart/2005/8/layout/lProcess2"/>
    <dgm:cxn modelId="{8063C3D0-9AFF-4E9F-87EA-B0799C8A039C}" type="presOf" srcId="{90B3FDA5-D7CE-484C-AA3F-1D925C66619C}" destId="{6E607307-08F6-49C4-960D-A824B6390B85}" srcOrd="0" destOrd="0" presId="urn:microsoft.com/office/officeart/2005/8/layout/lProcess2"/>
    <dgm:cxn modelId="{71C314D1-143A-49CB-8A14-4EDA73C1EC6D}" type="presOf" srcId="{5C48FDA8-6A3A-4CE2-B9EA-72F98A8E8EFD}" destId="{8B584063-1C80-4E94-8F7D-81D931AE5ACC}" srcOrd="0" destOrd="0" presId="urn:microsoft.com/office/officeart/2005/8/layout/lProcess2"/>
    <dgm:cxn modelId="{1F6D30DD-C36C-4BC4-A375-96F854344AE8}" type="presOf" srcId="{F0CCF5AF-A6F6-4679-A02F-02CBF542E287}" destId="{158890F3-848E-4133-8B38-8CB52A0F4099}" srcOrd="0" destOrd="0" presId="urn:microsoft.com/office/officeart/2005/8/layout/lProcess2"/>
    <dgm:cxn modelId="{2DF4DEE9-2C66-46D5-9F57-1CC69331C0AE}" type="presOf" srcId="{7A201412-9FDD-4FC3-85BF-0F310EC1E3A8}" destId="{7B05919C-C4AD-46E6-A242-65D3D530D74D}" srcOrd="0" destOrd="0" presId="urn:microsoft.com/office/officeart/2005/8/layout/lProcess2"/>
    <dgm:cxn modelId="{795E64EC-0AB7-4D7E-A089-0606CA2D0B27}" type="presOf" srcId="{8C79C3FE-E78C-4969-984E-CE07265B45DE}" destId="{ABA55E48-67E2-42C2-B80A-D52272B7BF25}" srcOrd="0" destOrd="0" presId="urn:microsoft.com/office/officeart/2005/8/layout/lProcess2"/>
    <dgm:cxn modelId="{764545EC-D1AA-4136-8223-DA8264FF1C9C}" type="presOf" srcId="{3F5FDD90-F9CA-4081-8BC4-6A74706EFF6B}" destId="{AB5ACDE0-3FA7-4614-81A9-928340E1127E}" srcOrd="0" destOrd="0" presId="urn:microsoft.com/office/officeart/2005/8/layout/lProcess2"/>
    <dgm:cxn modelId="{B07CC4EC-D6F2-4A46-B797-1AE2EC75585F}" srcId="{45557348-3A6A-4AD2-9A1D-424C81977EA2}" destId="{806435C3-0982-40CE-AFCC-8CFEB769C47D}" srcOrd="3" destOrd="0" parTransId="{935CDA38-28AB-4A64-9932-7E71F35A7522}" sibTransId="{398D7A88-82CE-4FDC-B5A9-0CB36FDCA634}"/>
    <dgm:cxn modelId="{AF8D3FF8-6266-446E-84FF-B52D4D03C494}" srcId="{C7EFBDD3-5294-4D47-8846-A08B71D4A8CC}" destId="{5C48FDA8-6A3A-4CE2-B9EA-72F98A8E8EFD}" srcOrd="3" destOrd="0" parTransId="{3355D025-83D5-4ADB-85D5-579B46E4AEC5}" sibTransId="{B1DF0C8A-EF6D-4B2F-AFEC-6227654F0840}"/>
    <dgm:cxn modelId="{C40E46FB-D7DC-4D59-85A7-D754CB21EC77}" type="presOf" srcId="{1A436B20-AB75-4DBA-9FF5-F36176BD284F}" destId="{106E5A77-66FC-4088-82B7-6140ADB95F94}" srcOrd="0" destOrd="0" presId="urn:microsoft.com/office/officeart/2005/8/layout/lProcess2"/>
    <dgm:cxn modelId="{6B180BDA-81AE-41BE-864E-23069B951F45}" type="presParOf" srcId="{7DF3B547-0DB4-480E-ABD5-CD926A56134B}" destId="{BD4EC3C0-22C5-4628-B9FC-B110026B7FD4}" srcOrd="0" destOrd="0" presId="urn:microsoft.com/office/officeart/2005/8/layout/lProcess2"/>
    <dgm:cxn modelId="{84880ADE-E61D-4AFB-9694-140DAAF1D77F}" type="presParOf" srcId="{BD4EC3C0-22C5-4628-B9FC-B110026B7FD4}" destId="{1608D2CB-C9F7-4883-8586-B1896FD43F57}" srcOrd="0" destOrd="0" presId="urn:microsoft.com/office/officeart/2005/8/layout/lProcess2"/>
    <dgm:cxn modelId="{FBD5617C-9703-45D3-AC78-8F171FB7C146}" type="presParOf" srcId="{BD4EC3C0-22C5-4628-B9FC-B110026B7FD4}" destId="{D9F38F83-F672-4561-8A1D-0007414F2E89}" srcOrd="1" destOrd="0" presId="urn:microsoft.com/office/officeart/2005/8/layout/lProcess2"/>
    <dgm:cxn modelId="{DDE13154-9BC1-459B-B76D-2107DBC21ABC}" type="presParOf" srcId="{BD4EC3C0-22C5-4628-B9FC-B110026B7FD4}" destId="{6DFE937D-05F2-43A1-B837-03645C575007}" srcOrd="2" destOrd="0" presId="urn:microsoft.com/office/officeart/2005/8/layout/lProcess2"/>
    <dgm:cxn modelId="{61D9AF07-61ED-4666-974E-160FE87FF133}" type="presParOf" srcId="{6DFE937D-05F2-43A1-B837-03645C575007}" destId="{DBD8C2A2-7A98-42E4-A412-C4B685903A00}" srcOrd="0" destOrd="0" presId="urn:microsoft.com/office/officeart/2005/8/layout/lProcess2"/>
    <dgm:cxn modelId="{5FE9C252-3762-4B9B-AA36-BFEFEEF2DD15}" type="presParOf" srcId="{DBD8C2A2-7A98-42E4-A412-C4B685903A00}" destId="{10A6E393-143F-4EEF-95A6-83B06A66E63D}" srcOrd="0" destOrd="0" presId="urn:microsoft.com/office/officeart/2005/8/layout/lProcess2"/>
    <dgm:cxn modelId="{F0ADD26D-4B59-4EF7-BB88-8CF5503B88E8}" type="presParOf" srcId="{DBD8C2A2-7A98-42E4-A412-C4B685903A00}" destId="{7FC70665-20AE-4E52-B666-2D676D4823CA}" srcOrd="1" destOrd="0" presId="urn:microsoft.com/office/officeart/2005/8/layout/lProcess2"/>
    <dgm:cxn modelId="{1FECC1F9-FF04-4ED3-B732-2CC112F7B86F}" type="presParOf" srcId="{DBD8C2A2-7A98-42E4-A412-C4B685903A00}" destId="{A7309B89-43BB-4434-9440-E83FA8C7F7D2}" srcOrd="2" destOrd="0" presId="urn:microsoft.com/office/officeart/2005/8/layout/lProcess2"/>
    <dgm:cxn modelId="{31E82E6A-2DD0-49B6-A0D0-55EDDCE620CC}" type="presParOf" srcId="{DBD8C2A2-7A98-42E4-A412-C4B685903A00}" destId="{BE346F4B-AFB2-4D83-A634-031AD28F78F2}" srcOrd="3" destOrd="0" presId="urn:microsoft.com/office/officeart/2005/8/layout/lProcess2"/>
    <dgm:cxn modelId="{01E71AD6-600D-40A1-9520-8866BD5EC99A}" type="presParOf" srcId="{DBD8C2A2-7A98-42E4-A412-C4B685903A00}" destId="{9DE391B5-D20D-4AAD-B883-4A060AA59FAB}" srcOrd="4" destOrd="0" presId="urn:microsoft.com/office/officeart/2005/8/layout/lProcess2"/>
    <dgm:cxn modelId="{09818D3F-0063-4629-B8A9-2009043B577B}" type="presParOf" srcId="{DBD8C2A2-7A98-42E4-A412-C4B685903A00}" destId="{3957687B-A6E6-4969-B99E-A1A9503B3903}" srcOrd="5" destOrd="0" presId="urn:microsoft.com/office/officeart/2005/8/layout/lProcess2"/>
    <dgm:cxn modelId="{3C3B825D-3AAC-4400-93E8-23BAE9D160AC}" type="presParOf" srcId="{DBD8C2A2-7A98-42E4-A412-C4B685903A00}" destId="{A16D298F-3C45-4F36-8A89-8732E4804591}" srcOrd="6" destOrd="0" presId="urn:microsoft.com/office/officeart/2005/8/layout/lProcess2"/>
    <dgm:cxn modelId="{18156AD9-4183-48A6-A385-4C573FDEBDFF}" type="presParOf" srcId="{DBD8C2A2-7A98-42E4-A412-C4B685903A00}" destId="{EA14A49E-8753-4464-A58E-4D3A942575E7}" srcOrd="7" destOrd="0" presId="urn:microsoft.com/office/officeart/2005/8/layout/lProcess2"/>
    <dgm:cxn modelId="{9957C056-E5ED-46D1-B012-EAB428DEDE38}" type="presParOf" srcId="{DBD8C2A2-7A98-42E4-A412-C4B685903A00}" destId="{40D47DF2-3528-47E7-BE0D-C8DBC06DC564}" srcOrd="8" destOrd="0" presId="urn:microsoft.com/office/officeart/2005/8/layout/lProcess2"/>
    <dgm:cxn modelId="{2104550F-3319-4946-9F84-57C7F66B89C6}" type="presParOf" srcId="{7DF3B547-0DB4-480E-ABD5-CD926A56134B}" destId="{31274D22-07A2-4A08-874B-8B5D58C3DE7E}" srcOrd="1" destOrd="0" presId="urn:microsoft.com/office/officeart/2005/8/layout/lProcess2"/>
    <dgm:cxn modelId="{8C83AB90-59CC-4EE1-82F2-32CC73896ABD}" type="presParOf" srcId="{7DF3B547-0DB4-480E-ABD5-CD926A56134B}" destId="{42293ABD-9680-44A3-ACBD-B8FB492489B5}" srcOrd="2" destOrd="0" presId="urn:microsoft.com/office/officeart/2005/8/layout/lProcess2"/>
    <dgm:cxn modelId="{ADEB268B-8767-45C3-80C4-416BE3892E5C}" type="presParOf" srcId="{42293ABD-9680-44A3-ACBD-B8FB492489B5}" destId="{C9F1157A-A497-49AB-9F56-585DF37546DD}" srcOrd="0" destOrd="0" presId="urn:microsoft.com/office/officeart/2005/8/layout/lProcess2"/>
    <dgm:cxn modelId="{0097FFB3-92A1-4ABA-AE38-ED12D11DD1ED}" type="presParOf" srcId="{42293ABD-9680-44A3-ACBD-B8FB492489B5}" destId="{1A839FFF-43DC-4F41-B980-8E0DAC772D1C}" srcOrd="1" destOrd="0" presId="urn:microsoft.com/office/officeart/2005/8/layout/lProcess2"/>
    <dgm:cxn modelId="{12FBE724-5629-4802-AAB8-3EE9A85C6512}" type="presParOf" srcId="{42293ABD-9680-44A3-ACBD-B8FB492489B5}" destId="{A03F0993-F696-4F6B-B3B7-2678ACA5B394}" srcOrd="2" destOrd="0" presId="urn:microsoft.com/office/officeart/2005/8/layout/lProcess2"/>
    <dgm:cxn modelId="{E613A1FE-13A9-4F68-80C7-9BEF4C19A383}" type="presParOf" srcId="{A03F0993-F696-4F6B-B3B7-2678ACA5B394}" destId="{2F74E153-1288-4682-9FAD-B488327581FC}" srcOrd="0" destOrd="0" presId="urn:microsoft.com/office/officeart/2005/8/layout/lProcess2"/>
    <dgm:cxn modelId="{9A0E6FBE-AD75-422E-9A78-C261DC67F05C}" type="presParOf" srcId="{2F74E153-1288-4682-9FAD-B488327581FC}" destId="{E36CB624-61C7-4D6E-82CC-21CF95A04918}" srcOrd="0" destOrd="0" presId="urn:microsoft.com/office/officeart/2005/8/layout/lProcess2"/>
    <dgm:cxn modelId="{D3FDF77E-FA0C-4137-9702-6D801CCA9F73}" type="presParOf" srcId="{2F74E153-1288-4682-9FAD-B488327581FC}" destId="{22BE91A0-5417-44F0-A0DF-D80B10BA8262}" srcOrd="1" destOrd="0" presId="urn:microsoft.com/office/officeart/2005/8/layout/lProcess2"/>
    <dgm:cxn modelId="{4CCA6784-F9D6-43FB-9536-C738060A6F2B}" type="presParOf" srcId="{2F74E153-1288-4682-9FAD-B488327581FC}" destId="{14C56500-B210-4466-A925-1821DAF26645}" srcOrd="2" destOrd="0" presId="urn:microsoft.com/office/officeart/2005/8/layout/lProcess2"/>
    <dgm:cxn modelId="{99688869-7AA8-43B9-B9E4-535B37A5F744}" type="presParOf" srcId="{2F74E153-1288-4682-9FAD-B488327581FC}" destId="{877BAF1D-145E-4021-8235-9129CFD59071}" srcOrd="3" destOrd="0" presId="urn:microsoft.com/office/officeart/2005/8/layout/lProcess2"/>
    <dgm:cxn modelId="{90AC3444-0C79-4EE8-A183-5C20B4C6CD5A}" type="presParOf" srcId="{2F74E153-1288-4682-9FAD-B488327581FC}" destId="{106E5A77-66FC-4088-82B7-6140ADB95F94}" srcOrd="4" destOrd="0" presId="urn:microsoft.com/office/officeart/2005/8/layout/lProcess2"/>
    <dgm:cxn modelId="{7E4C023C-28F5-4593-87EA-72A8EC579971}" type="presParOf" srcId="{2F74E153-1288-4682-9FAD-B488327581FC}" destId="{CBA2701D-5301-4146-9FC4-2F7B2D42D04D}" srcOrd="5" destOrd="0" presId="urn:microsoft.com/office/officeart/2005/8/layout/lProcess2"/>
    <dgm:cxn modelId="{AF31DA37-AB8F-40FA-9CC3-AB7111AE6B22}" type="presParOf" srcId="{2F74E153-1288-4682-9FAD-B488327581FC}" destId="{8B584063-1C80-4E94-8F7D-81D931AE5ACC}" srcOrd="6" destOrd="0" presId="urn:microsoft.com/office/officeart/2005/8/layout/lProcess2"/>
    <dgm:cxn modelId="{60475E60-0DC5-48F0-88B7-4C77AA60B5C8}" type="presParOf" srcId="{2F74E153-1288-4682-9FAD-B488327581FC}" destId="{BF89EAD0-7A5B-44F3-A00D-08B3B9AD6FB4}" srcOrd="7" destOrd="0" presId="urn:microsoft.com/office/officeart/2005/8/layout/lProcess2"/>
    <dgm:cxn modelId="{5A3DCE2B-3101-4501-AFFB-C7CC56D428CD}" type="presParOf" srcId="{2F74E153-1288-4682-9FAD-B488327581FC}" destId="{021F6F13-1662-4D98-B4F0-3540F905E7B9}" srcOrd="8" destOrd="0" presId="urn:microsoft.com/office/officeart/2005/8/layout/lProcess2"/>
    <dgm:cxn modelId="{0075CFDE-B8BB-4C49-84E9-E2A15BB8C9B8}" type="presParOf" srcId="{2F74E153-1288-4682-9FAD-B488327581FC}" destId="{5BD23A15-F8AA-49D7-9D16-7904223EFBDC}" srcOrd="9" destOrd="0" presId="urn:microsoft.com/office/officeart/2005/8/layout/lProcess2"/>
    <dgm:cxn modelId="{5686EA29-3812-4212-BC92-4DDE60FC0CB7}" type="presParOf" srcId="{2F74E153-1288-4682-9FAD-B488327581FC}" destId="{158890F3-848E-4133-8B38-8CB52A0F4099}" srcOrd="10" destOrd="0" presId="urn:microsoft.com/office/officeart/2005/8/layout/lProcess2"/>
    <dgm:cxn modelId="{088E6C4A-9F42-42BF-8BB6-9E09026A139E}" type="presParOf" srcId="{2F74E153-1288-4682-9FAD-B488327581FC}" destId="{F1B4B296-E958-40C2-8404-7E1D7C2D9E35}" srcOrd="11" destOrd="0" presId="urn:microsoft.com/office/officeart/2005/8/layout/lProcess2"/>
    <dgm:cxn modelId="{6F80BAD9-E973-49FF-B756-FC1E43B772E4}" type="presParOf" srcId="{2F74E153-1288-4682-9FAD-B488327581FC}" destId="{5BB35643-C7C6-4602-8B4B-2D40AAD76D37}" srcOrd="12" destOrd="0" presId="urn:microsoft.com/office/officeart/2005/8/layout/lProcess2"/>
    <dgm:cxn modelId="{CF8B7739-7E97-4F4F-99D7-228A16120984}" type="presParOf" srcId="{2F74E153-1288-4682-9FAD-B488327581FC}" destId="{F45817BB-455D-44E5-9652-34A8B3F3F811}" srcOrd="13" destOrd="0" presId="urn:microsoft.com/office/officeart/2005/8/layout/lProcess2"/>
    <dgm:cxn modelId="{F3B0106E-CBD8-4DB7-87AA-B26A4BAACE4A}" type="presParOf" srcId="{2F74E153-1288-4682-9FAD-B488327581FC}" destId="{7812CC5C-D819-4D94-9C96-68E7767EFD3D}" srcOrd="14" destOrd="0" presId="urn:microsoft.com/office/officeart/2005/8/layout/lProcess2"/>
    <dgm:cxn modelId="{1C420ED6-A583-4B0D-9CE4-D685035EC01A}" type="presParOf" srcId="{2F74E153-1288-4682-9FAD-B488327581FC}" destId="{68901F34-74F2-4C6D-8515-3917BB5242F4}" srcOrd="15" destOrd="0" presId="urn:microsoft.com/office/officeart/2005/8/layout/lProcess2"/>
    <dgm:cxn modelId="{1DAF448B-CED8-493D-8FB2-DFE7823EB21F}" type="presParOf" srcId="{2F74E153-1288-4682-9FAD-B488327581FC}" destId="{E2390F2B-A144-40C8-8F26-012F6B9E6742}" srcOrd="16" destOrd="0" presId="urn:microsoft.com/office/officeart/2005/8/layout/lProcess2"/>
    <dgm:cxn modelId="{0F7C1BD9-4EE9-4F99-A7AF-B2AF5107523D}" type="presParOf" srcId="{2F74E153-1288-4682-9FAD-B488327581FC}" destId="{3C55F033-0CFD-4F3D-97BE-3E5380E98197}" srcOrd="17" destOrd="0" presId="urn:microsoft.com/office/officeart/2005/8/layout/lProcess2"/>
    <dgm:cxn modelId="{CF8500A2-CF66-4946-A6E0-116AB7EFF46C}" type="presParOf" srcId="{2F74E153-1288-4682-9FAD-B488327581FC}" destId="{B2CFAF17-1546-443D-9546-09F831C42009}" srcOrd="18" destOrd="0" presId="urn:microsoft.com/office/officeart/2005/8/layout/lProcess2"/>
    <dgm:cxn modelId="{9026D990-0103-4994-AE3F-7EE5404568E0}" type="presParOf" srcId="{2F74E153-1288-4682-9FAD-B488327581FC}" destId="{C67329E6-9B09-452D-9A4D-C0B667A62105}" srcOrd="19" destOrd="0" presId="urn:microsoft.com/office/officeart/2005/8/layout/lProcess2"/>
    <dgm:cxn modelId="{2FA76BEE-CA87-49A3-B3F7-C817671775F1}" type="presParOf" srcId="{2F74E153-1288-4682-9FAD-B488327581FC}" destId="{6F70592F-8015-4274-87DC-8ED3ABF3084A}" srcOrd="20" destOrd="0" presId="urn:microsoft.com/office/officeart/2005/8/layout/lProcess2"/>
    <dgm:cxn modelId="{09BBE317-ED50-4D31-BEFD-80075F971DA7}" type="presParOf" srcId="{2F74E153-1288-4682-9FAD-B488327581FC}" destId="{030B3794-0188-4557-A0C4-ACA2AEF3A793}" srcOrd="21" destOrd="0" presId="urn:microsoft.com/office/officeart/2005/8/layout/lProcess2"/>
    <dgm:cxn modelId="{DE3972BF-EB75-48E7-AD65-D4AB910E0DDE}" type="presParOf" srcId="{2F74E153-1288-4682-9FAD-B488327581FC}" destId="{AB5ACDE0-3FA7-4614-81A9-928340E1127E}" srcOrd="22" destOrd="0" presId="urn:microsoft.com/office/officeart/2005/8/layout/lProcess2"/>
    <dgm:cxn modelId="{014FF214-7E19-41A4-82DC-9E01D4535298}" type="presParOf" srcId="{2F74E153-1288-4682-9FAD-B488327581FC}" destId="{249BF205-2D69-400B-85A8-691CAAACD8FC}" srcOrd="23" destOrd="0" presId="urn:microsoft.com/office/officeart/2005/8/layout/lProcess2"/>
    <dgm:cxn modelId="{6595375C-61C8-4267-A726-3752AFBE632C}" type="presParOf" srcId="{2F74E153-1288-4682-9FAD-B488327581FC}" destId="{C12BDEE4-5560-4402-82FD-97AEFF9BF666}" srcOrd="24" destOrd="0" presId="urn:microsoft.com/office/officeart/2005/8/layout/lProcess2"/>
    <dgm:cxn modelId="{635CAFC9-7BF0-4CFD-8387-69B4318493DF}" type="presParOf" srcId="{2F74E153-1288-4682-9FAD-B488327581FC}" destId="{294CD6C4-7DF8-438D-84F6-27246E10A97A}" srcOrd="25" destOrd="0" presId="urn:microsoft.com/office/officeart/2005/8/layout/lProcess2"/>
    <dgm:cxn modelId="{69205E9E-0029-40A0-BEDE-8F8C712D595D}" type="presParOf" srcId="{2F74E153-1288-4682-9FAD-B488327581FC}" destId="{BEC1519A-2280-4C95-B742-6EEF4AD50034}" srcOrd="26" destOrd="0" presId="urn:microsoft.com/office/officeart/2005/8/layout/lProcess2"/>
    <dgm:cxn modelId="{9DE8828B-664D-49F4-A400-B7259DF6D923}" type="presParOf" srcId="{2F74E153-1288-4682-9FAD-B488327581FC}" destId="{A2B5997C-8ED7-4B7F-B70A-D95378632DCC}" srcOrd="27" destOrd="0" presId="urn:microsoft.com/office/officeart/2005/8/layout/lProcess2"/>
    <dgm:cxn modelId="{D40D11BF-94E0-41C5-81BF-4533AEB10580}" type="presParOf" srcId="{2F74E153-1288-4682-9FAD-B488327581FC}" destId="{579E5DC8-014D-4CC4-81ED-C17FF3A48E5F}" srcOrd="28" destOrd="0" presId="urn:microsoft.com/office/officeart/2005/8/layout/lProcess2"/>
    <dgm:cxn modelId="{479906E2-BC27-4CC0-8D28-A2E75202C965}" type="presParOf" srcId="{2F74E153-1288-4682-9FAD-B488327581FC}" destId="{BD2FD0C9-2A8D-4F69-87B2-390F8931B1C1}" srcOrd="29" destOrd="0" presId="urn:microsoft.com/office/officeart/2005/8/layout/lProcess2"/>
    <dgm:cxn modelId="{9F7E2949-1DE8-4866-A651-C23921BACD8C}" type="presParOf" srcId="{2F74E153-1288-4682-9FAD-B488327581FC}" destId="{B3837597-A2AB-4AA7-9F54-78271101F2E5}" srcOrd="30" destOrd="0" presId="urn:microsoft.com/office/officeart/2005/8/layout/lProcess2"/>
    <dgm:cxn modelId="{ABBDB730-D1F3-483F-84C7-45C95C4167DC}" type="presParOf" srcId="{2F74E153-1288-4682-9FAD-B488327581FC}" destId="{3A208414-6F4D-4A0A-83B1-492CA2E0D0FB}" srcOrd="31" destOrd="0" presId="urn:microsoft.com/office/officeart/2005/8/layout/lProcess2"/>
    <dgm:cxn modelId="{FC758E80-B08F-46AE-B242-57D32447ECC8}" type="presParOf" srcId="{2F74E153-1288-4682-9FAD-B488327581FC}" destId="{D261F10A-F615-4DCA-95B3-22D7DEF489A9}" srcOrd="32" destOrd="0" presId="urn:microsoft.com/office/officeart/2005/8/layout/lProcess2"/>
    <dgm:cxn modelId="{FF3AF579-5239-4AE6-ABE6-A5396A3E5EF9}" type="presParOf" srcId="{2F74E153-1288-4682-9FAD-B488327581FC}" destId="{F06DE5F0-044D-4F81-9F30-D413369A1A61}" srcOrd="33" destOrd="0" presId="urn:microsoft.com/office/officeart/2005/8/layout/lProcess2"/>
    <dgm:cxn modelId="{8F8E2F34-CEED-42C6-BC7B-0B172A7C0C74}" type="presParOf" srcId="{2F74E153-1288-4682-9FAD-B488327581FC}" destId="{7B05919C-C4AD-46E6-A242-65D3D530D74D}" srcOrd="34" destOrd="0" presId="urn:microsoft.com/office/officeart/2005/8/layout/lProcess2"/>
    <dgm:cxn modelId="{DF0572A3-060F-4BAD-AB8A-C4724069B219}" type="presParOf" srcId="{7DF3B547-0DB4-480E-ABD5-CD926A56134B}" destId="{43B7B39A-57D0-45FE-A148-0DE40994A562}" srcOrd="3" destOrd="0" presId="urn:microsoft.com/office/officeart/2005/8/layout/lProcess2"/>
    <dgm:cxn modelId="{9110876B-3969-4E01-B75D-5252A303D782}" type="presParOf" srcId="{7DF3B547-0DB4-480E-ABD5-CD926A56134B}" destId="{FBED15B0-54A9-4BC1-AF72-96B153F42109}" srcOrd="4" destOrd="0" presId="urn:microsoft.com/office/officeart/2005/8/layout/lProcess2"/>
    <dgm:cxn modelId="{38B0DC95-9F83-4F37-A7DE-7CB3635EBE97}" type="presParOf" srcId="{FBED15B0-54A9-4BC1-AF72-96B153F42109}" destId="{4FE73880-E4EC-4D19-80AF-B8C2846A64EF}" srcOrd="0" destOrd="0" presId="urn:microsoft.com/office/officeart/2005/8/layout/lProcess2"/>
    <dgm:cxn modelId="{CD7C6D54-B512-467C-8B75-749F3AAEBFC8}" type="presParOf" srcId="{FBED15B0-54A9-4BC1-AF72-96B153F42109}" destId="{6C183903-68B9-49CC-B026-BDAE62C86085}" srcOrd="1" destOrd="0" presId="urn:microsoft.com/office/officeart/2005/8/layout/lProcess2"/>
    <dgm:cxn modelId="{12ED35D0-F4C4-4B54-B488-2BAE4AD5B72A}" type="presParOf" srcId="{FBED15B0-54A9-4BC1-AF72-96B153F42109}" destId="{7AAEF9AB-334D-4B4A-A4DA-35803D2377A3}" srcOrd="2" destOrd="0" presId="urn:microsoft.com/office/officeart/2005/8/layout/lProcess2"/>
    <dgm:cxn modelId="{8DAAE5EC-AD30-42A9-9D5C-68AB7FABB191}" type="presParOf" srcId="{7AAEF9AB-334D-4B4A-A4DA-35803D2377A3}" destId="{67F220B1-B68D-4977-9505-B4978B2F0CEF}" srcOrd="0" destOrd="0" presId="urn:microsoft.com/office/officeart/2005/8/layout/lProcess2"/>
    <dgm:cxn modelId="{B1B101BA-D1E6-4513-87C9-115448EF5B98}" type="presParOf" srcId="{67F220B1-B68D-4977-9505-B4978B2F0CEF}" destId="{9BE4712B-5260-4E94-831A-24294CA3F894}" srcOrd="0" destOrd="0" presId="urn:microsoft.com/office/officeart/2005/8/layout/lProcess2"/>
    <dgm:cxn modelId="{B6EB43B8-5D1B-41D6-997F-673D57050F8C}" type="presParOf" srcId="{67F220B1-B68D-4977-9505-B4978B2F0CEF}" destId="{DA23A4E8-210C-4233-BD87-6315EB48EAD8}" srcOrd="1" destOrd="0" presId="urn:microsoft.com/office/officeart/2005/8/layout/lProcess2"/>
    <dgm:cxn modelId="{DB4D3F80-670A-45EE-BA50-A64349B117C9}" type="presParOf" srcId="{67F220B1-B68D-4977-9505-B4978B2F0CEF}" destId="{48A68388-1926-4659-9A60-331B84C3B5D4}" srcOrd="2" destOrd="0" presId="urn:microsoft.com/office/officeart/2005/8/layout/lProcess2"/>
    <dgm:cxn modelId="{7E76DB4B-439C-4922-8ED1-BE1B95ACE5F0}" type="presParOf" srcId="{67F220B1-B68D-4977-9505-B4978B2F0CEF}" destId="{1CF6A9BE-BDF8-4834-816C-DEBE5F30C085}" srcOrd="3" destOrd="0" presId="urn:microsoft.com/office/officeart/2005/8/layout/lProcess2"/>
    <dgm:cxn modelId="{C9BCB1CD-2AE4-4133-B336-4B9ABB97AC0B}" type="presParOf" srcId="{67F220B1-B68D-4977-9505-B4978B2F0CEF}" destId="{7FABB899-130F-419A-9686-B2EF144419D4}" srcOrd="4" destOrd="0" presId="urn:microsoft.com/office/officeart/2005/8/layout/lProcess2"/>
    <dgm:cxn modelId="{2583F1B5-82D4-431A-860E-C16B654EC2C1}" type="presParOf" srcId="{67F220B1-B68D-4977-9505-B4978B2F0CEF}" destId="{90B42279-1EC0-414F-BC15-47A0B517B623}" srcOrd="5" destOrd="0" presId="urn:microsoft.com/office/officeart/2005/8/layout/lProcess2"/>
    <dgm:cxn modelId="{3604A1FE-B120-41F9-9884-022B9F3BBF5C}" type="presParOf" srcId="{67F220B1-B68D-4977-9505-B4978B2F0CEF}" destId="{C264C99D-2E2F-4BD0-B9C5-72C06C734991}" srcOrd="6" destOrd="0" presId="urn:microsoft.com/office/officeart/2005/8/layout/lProcess2"/>
    <dgm:cxn modelId="{E395CAAA-13DC-46BB-8A9E-CF31F634860D}" type="presParOf" srcId="{67F220B1-B68D-4977-9505-B4978B2F0CEF}" destId="{9A01D7A0-73A5-4011-8F61-38380C09F9E2}" srcOrd="7" destOrd="0" presId="urn:microsoft.com/office/officeart/2005/8/layout/lProcess2"/>
    <dgm:cxn modelId="{78F4431D-CB35-4D75-910A-32924FC1088E}" type="presParOf" srcId="{67F220B1-B68D-4977-9505-B4978B2F0CEF}" destId="{B670C6BC-A05F-4F39-B58D-39E2CA02E427}" srcOrd="8" destOrd="0" presId="urn:microsoft.com/office/officeart/2005/8/layout/lProcess2"/>
    <dgm:cxn modelId="{B3D261D0-19FC-437B-B002-516D4817D747}" type="presParOf" srcId="{67F220B1-B68D-4977-9505-B4978B2F0CEF}" destId="{6F12FD9D-1C5F-4BD0-89FF-3B3AD7F3BB61}" srcOrd="9" destOrd="0" presId="urn:microsoft.com/office/officeart/2005/8/layout/lProcess2"/>
    <dgm:cxn modelId="{6B36C147-B59D-4787-9787-7E47358FCBD3}" type="presParOf" srcId="{67F220B1-B68D-4977-9505-B4978B2F0CEF}" destId="{ABA55E48-67E2-42C2-B80A-D52272B7BF25}" srcOrd="10" destOrd="0" presId="urn:microsoft.com/office/officeart/2005/8/layout/lProcess2"/>
    <dgm:cxn modelId="{97927F2A-67A5-4A8D-863D-1261CAD9F392}" type="presParOf" srcId="{67F220B1-B68D-4977-9505-B4978B2F0CEF}" destId="{62DF6823-540A-490D-BAEC-A43D4897FA6D}" srcOrd="11" destOrd="0" presId="urn:microsoft.com/office/officeart/2005/8/layout/lProcess2"/>
    <dgm:cxn modelId="{EC829F70-65D9-4A11-82DD-69F0EBC1255A}" type="presParOf" srcId="{67F220B1-B68D-4977-9505-B4978B2F0CEF}" destId="{6E607307-08F6-49C4-960D-A824B6390B85}" srcOrd="12" destOrd="0" presId="urn:microsoft.com/office/officeart/2005/8/layout/lProcess2"/>
    <dgm:cxn modelId="{AE574843-B93C-44BB-AB11-FD4107ED5BFA}" type="presParOf" srcId="{67F220B1-B68D-4977-9505-B4978B2F0CEF}" destId="{1ACEE5E8-3E51-42DA-A31C-4F20B2DB8474}" srcOrd="13" destOrd="0" presId="urn:microsoft.com/office/officeart/2005/8/layout/lProcess2"/>
    <dgm:cxn modelId="{833A7AA7-94B2-41FE-A0E9-F2D2CBB34A00}" type="presParOf" srcId="{67F220B1-B68D-4977-9505-B4978B2F0CEF}" destId="{FAF01DAA-08AC-4AE4-ACAA-483AA4046B20}" srcOrd="14" destOrd="0" presId="urn:microsoft.com/office/officeart/2005/8/layout/lProcess2"/>
    <dgm:cxn modelId="{FC8B12BC-5C17-4260-A0AE-3CED60AA8BF9}" type="presParOf" srcId="{67F220B1-B68D-4977-9505-B4978B2F0CEF}" destId="{9C66ACA4-ECFB-431A-B28A-B1F5589EEFE9}" srcOrd="15" destOrd="0" presId="urn:microsoft.com/office/officeart/2005/8/layout/lProcess2"/>
    <dgm:cxn modelId="{1BCDB22A-E127-4308-BA1E-80D2C0D7E284}" type="presParOf" srcId="{67F220B1-B68D-4977-9505-B4978B2F0CEF}" destId="{020C0D08-4214-41DF-AAB5-714D006BCC38}" srcOrd="1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3"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Upstream processes</a:t>
          </a:r>
        </a:p>
      </dsp:txBody>
      <dsp:txXfrm>
        <a:off x="2153" y="0"/>
        <a:ext cx="5600257" cy="5323409"/>
      </dsp:txXfrm>
    </dsp:sp>
    <dsp:sp modelId="{10A6E393-143F-4EEF-95A6-83B06A66E63D}">
      <dsp:nvSpPr>
        <dsp:cNvPr id="0" name=""/>
        <dsp:cNvSpPr/>
      </dsp:nvSpPr>
      <dsp:spPr>
        <a:xfrm>
          <a:off x="562179" y="5326766"/>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Case to resolution</a:t>
          </a:r>
        </a:p>
      </dsp:txBody>
      <dsp:txXfrm>
        <a:off x="622304" y="5386891"/>
        <a:ext cx="4359956" cy="1932563"/>
      </dsp:txXfrm>
    </dsp:sp>
    <dsp:sp modelId="{A7309B89-43BB-4434-9440-E83FA8C7F7D2}">
      <dsp:nvSpPr>
        <dsp:cNvPr id="0" name=""/>
        <dsp:cNvSpPr/>
      </dsp:nvSpPr>
      <dsp:spPr>
        <a:xfrm>
          <a:off x="562179" y="7695398"/>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Order to cash</a:t>
          </a:r>
        </a:p>
      </dsp:txBody>
      <dsp:txXfrm>
        <a:off x="622304" y="7755523"/>
        <a:ext cx="4359956" cy="1932563"/>
      </dsp:txXfrm>
    </dsp:sp>
    <dsp:sp modelId="{9DE391B5-D20D-4AAD-B883-4A060AA59FAB}">
      <dsp:nvSpPr>
        <dsp:cNvPr id="0" name=""/>
        <dsp:cNvSpPr/>
      </dsp:nvSpPr>
      <dsp:spPr>
        <a:xfrm>
          <a:off x="562179" y="10064029"/>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Product and service lifecycle management</a:t>
          </a:r>
        </a:p>
      </dsp:txBody>
      <dsp:txXfrm>
        <a:off x="622304" y="10124154"/>
        <a:ext cx="4359956" cy="1932563"/>
      </dsp:txXfrm>
    </dsp:sp>
    <dsp:sp modelId="{A16D298F-3C45-4F36-8A89-8732E4804591}">
      <dsp:nvSpPr>
        <dsp:cNvPr id="0" name=""/>
        <dsp:cNvSpPr/>
      </dsp:nvSpPr>
      <dsp:spPr>
        <a:xfrm>
          <a:off x="562179" y="12432660"/>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Prospect to quote</a:t>
          </a:r>
        </a:p>
      </dsp:txBody>
      <dsp:txXfrm>
        <a:off x="622304" y="12492785"/>
        <a:ext cx="4359956" cy="1932563"/>
      </dsp:txXfrm>
    </dsp:sp>
    <dsp:sp modelId="{40D47DF2-3528-47E7-BE0D-C8DBC06DC564}">
      <dsp:nvSpPr>
        <dsp:cNvPr id="0" name=""/>
        <dsp:cNvSpPr/>
      </dsp:nvSpPr>
      <dsp:spPr>
        <a:xfrm>
          <a:off x="562179" y="14801291"/>
          <a:ext cx="4480206" cy="205281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Service to cash </a:t>
          </a:r>
        </a:p>
      </dsp:txBody>
      <dsp:txXfrm>
        <a:off x="622304" y="14861416"/>
        <a:ext cx="4359956" cy="1932563"/>
      </dsp:txXfrm>
    </dsp:sp>
    <dsp:sp modelId="{C9F1157A-A497-49AB-9F56-585DF37546DD}">
      <dsp:nvSpPr>
        <dsp:cNvPr id="0" name=""/>
        <dsp:cNvSpPr/>
      </dsp:nvSpPr>
      <dsp:spPr>
        <a:xfrm>
          <a:off x="6022431"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Project to profit</a:t>
          </a:r>
        </a:p>
      </dsp:txBody>
      <dsp:txXfrm>
        <a:off x="6022431" y="0"/>
        <a:ext cx="5600257" cy="5323409"/>
      </dsp:txXfrm>
    </dsp:sp>
    <dsp:sp modelId="{E36CB624-61C7-4D6E-82CC-21CF95A04918}">
      <dsp:nvSpPr>
        <dsp:cNvPr id="0" name=""/>
        <dsp:cNvSpPr/>
      </dsp:nvSpPr>
      <dsp:spPr>
        <a:xfrm>
          <a:off x="6582456" y="5328824"/>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solidFill>
                <a:srgbClr val="444444"/>
              </a:solidFill>
              <a:latin typeface="Calibri"/>
              <a:cs typeface="Calibri"/>
            </a:rPr>
            <a:t>Manage project opportunities</a:t>
          </a:r>
        </a:p>
      </dsp:txBody>
      <dsp:txXfrm>
        <a:off x="6598827" y="5345195"/>
        <a:ext cx="4447464" cy="526220"/>
      </dsp:txXfrm>
    </dsp:sp>
    <dsp:sp modelId="{14C56500-B210-4466-A925-1821DAF26645}">
      <dsp:nvSpPr>
        <dsp:cNvPr id="0" name=""/>
        <dsp:cNvSpPr/>
      </dsp:nvSpPr>
      <dsp:spPr>
        <a:xfrm>
          <a:off x="6582456" y="5973781"/>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quotations</a:t>
          </a:r>
          <a:endParaRPr lang="en-US" sz="1800" kern="1200"/>
        </a:p>
      </dsp:txBody>
      <dsp:txXfrm>
        <a:off x="6598827" y="5990152"/>
        <a:ext cx="4447464" cy="526220"/>
      </dsp:txXfrm>
    </dsp:sp>
    <dsp:sp modelId="{106E5A77-66FC-4088-82B7-6140ADB95F94}">
      <dsp:nvSpPr>
        <dsp:cNvPr id="0" name=""/>
        <dsp:cNvSpPr/>
      </dsp:nvSpPr>
      <dsp:spPr>
        <a:xfrm>
          <a:off x="6582456" y="6618737"/>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solidFill>
                <a:srgbClr val="000000"/>
              </a:solidFill>
              <a:latin typeface="Calibri"/>
              <a:cs typeface="Calibri"/>
            </a:rPr>
            <a:t>Manage project contracts</a:t>
          </a:r>
          <a:endParaRPr lang="en-US" sz="1800" kern="1200">
            <a:latin typeface="Calibri"/>
            <a:cs typeface="Calibri"/>
          </a:endParaRPr>
        </a:p>
      </dsp:txBody>
      <dsp:txXfrm>
        <a:off x="6598827" y="6635108"/>
        <a:ext cx="4447464" cy="526220"/>
      </dsp:txXfrm>
    </dsp:sp>
    <dsp:sp modelId="{8B584063-1C80-4E94-8F7D-81D931AE5ACC}">
      <dsp:nvSpPr>
        <dsp:cNvPr id="0" name=""/>
        <dsp:cNvSpPr/>
      </dsp:nvSpPr>
      <dsp:spPr>
        <a:xfrm>
          <a:off x="6582456" y="7263694"/>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Govern projects</a:t>
          </a:r>
        </a:p>
      </dsp:txBody>
      <dsp:txXfrm>
        <a:off x="6598827" y="7280065"/>
        <a:ext cx="4447464" cy="526220"/>
      </dsp:txXfrm>
    </dsp:sp>
    <dsp:sp modelId="{021F6F13-1662-4D98-B4F0-3540F905E7B9}">
      <dsp:nvSpPr>
        <dsp:cNvPr id="0" name=""/>
        <dsp:cNvSpPr/>
      </dsp:nvSpPr>
      <dsp:spPr>
        <a:xfrm>
          <a:off x="6582456" y="7908650"/>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egoe UI Semibold"/>
            </a:rPr>
            <a:t>Manage project </a:t>
          </a:r>
          <a:r>
            <a:rPr lang="en-US" sz="1800" kern="1200"/>
            <a:t>scope and schedule</a:t>
          </a:r>
        </a:p>
      </dsp:txBody>
      <dsp:txXfrm>
        <a:off x="6598827" y="7925021"/>
        <a:ext cx="4447464" cy="526220"/>
      </dsp:txXfrm>
    </dsp:sp>
    <dsp:sp modelId="{158890F3-848E-4133-8B38-8CB52A0F4099}">
      <dsp:nvSpPr>
        <dsp:cNvPr id="0" name=""/>
        <dsp:cNvSpPr/>
      </dsp:nvSpPr>
      <dsp:spPr>
        <a:xfrm>
          <a:off x="6582456" y="8553607"/>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Resource a project</a:t>
          </a:r>
        </a:p>
      </dsp:txBody>
      <dsp:txXfrm>
        <a:off x="6598827" y="8569978"/>
        <a:ext cx="4447464" cy="526220"/>
      </dsp:txXfrm>
    </dsp:sp>
    <dsp:sp modelId="{5BB35643-C7C6-4602-8B4B-2D40AAD76D37}">
      <dsp:nvSpPr>
        <dsp:cNvPr id="0" name=""/>
        <dsp:cNvSpPr/>
      </dsp:nvSpPr>
      <dsp:spPr>
        <a:xfrm>
          <a:off x="6582456" y="9198563"/>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Deliver project work</a:t>
          </a:r>
          <a:endParaRPr lang="en-US" sz="1800" kern="1200"/>
        </a:p>
      </dsp:txBody>
      <dsp:txXfrm>
        <a:off x="6598827" y="9214934"/>
        <a:ext cx="4447464" cy="526220"/>
      </dsp:txXfrm>
    </dsp:sp>
    <dsp:sp modelId="{7812CC5C-D819-4D94-9C96-68E7767EFD3D}">
      <dsp:nvSpPr>
        <dsp:cNvPr id="0" name=""/>
        <dsp:cNvSpPr/>
      </dsp:nvSpPr>
      <dsp:spPr>
        <a:xfrm>
          <a:off x="6582456" y="9843520"/>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supply chain</a:t>
          </a:r>
          <a:endParaRPr lang="en-US" sz="1800" kern="1200"/>
        </a:p>
      </dsp:txBody>
      <dsp:txXfrm>
        <a:off x="6598827" y="9859891"/>
        <a:ext cx="4447464" cy="526220"/>
      </dsp:txXfrm>
    </dsp:sp>
    <dsp:sp modelId="{E2390F2B-A144-40C8-8F26-012F6B9E6742}">
      <dsp:nvSpPr>
        <dsp:cNvPr id="0" name=""/>
        <dsp:cNvSpPr/>
      </dsp:nvSpPr>
      <dsp:spPr>
        <a:xfrm>
          <a:off x="6582456" y="10488476"/>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Capture project expenses</a:t>
          </a:r>
        </a:p>
      </dsp:txBody>
      <dsp:txXfrm>
        <a:off x="6598827" y="10504847"/>
        <a:ext cx="4447464" cy="526220"/>
      </dsp:txXfrm>
    </dsp:sp>
    <dsp:sp modelId="{B2CFAF17-1546-443D-9546-09F831C42009}">
      <dsp:nvSpPr>
        <dsp:cNvPr id="0" name=""/>
        <dsp:cNvSpPr/>
      </dsp:nvSpPr>
      <dsp:spPr>
        <a:xfrm>
          <a:off x="6582456" y="11133433"/>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Process project invoices</a:t>
          </a:r>
        </a:p>
      </dsp:txBody>
      <dsp:txXfrm>
        <a:off x="6598827" y="11149804"/>
        <a:ext cx="4447464" cy="526220"/>
      </dsp:txXfrm>
    </dsp:sp>
    <dsp:sp modelId="{6F70592F-8015-4274-87DC-8ED3ABF3084A}">
      <dsp:nvSpPr>
        <dsp:cNvPr id="0" name=""/>
        <dsp:cNvSpPr/>
      </dsp:nvSpPr>
      <dsp:spPr>
        <a:xfrm>
          <a:off x="6582456" y="1177838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Recognize project revenue</a:t>
          </a:r>
        </a:p>
      </dsp:txBody>
      <dsp:txXfrm>
        <a:off x="6598827" y="11794760"/>
        <a:ext cx="4447464" cy="526220"/>
      </dsp:txXfrm>
    </dsp:sp>
    <dsp:sp modelId="{AB5ACDE0-3FA7-4614-81A9-928340E1127E}">
      <dsp:nvSpPr>
        <dsp:cNvPr id="0" name=""/>
        <dsp:cNvSpPr/>
      </dsp:nvSpPr>
      <dsp:spPr>
        <a:xfrm>
          <a:off x="6582456" y="12423346"/>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Calibri"/>
              <a:cs typeface="Calibri"/>
            </a:rPr>
            <a:t>Make adjustments to project transactions</a:t>
          </a:r>
        </a:p>
      </dsp:txBody>
      <dsp:txXfrm>
        <a:off x="6598827" y="12439717"/>
        <a:ext cx="4447464" cy="526220"/>
      </dsp:txXfrm>
    </dsp:sp>
    <dsp:sp modelId="{C12BDEE4-5560-4402-82FD-97AEFF9BF666}">
      <dsp:nvSpPr>
        <dsp:cNvPr id="0" name=""/>
        <dsp:cNvSpPr/>
      </dsp:nvSpPr>
      <dsp:spPr>
        <a:xfrm>
          <a:off x="6582456" y="13068302"/>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Segoe UI Semibold"/>
            </a:rPr>
            <a:t>Manage project </a:t>
          </a:r>
          <a:r>
            <a:rPr lang="en-US" sz="1800" kern="1200"/>
            <a:t>budgets</a:t>
          </a:r>
        </a:p>
      </dsp:txBody>
      <dsp:txXfrm>
        <a:off x="6598827" y="13084673"/>
        <a:ext cx="4447464" cy="526220"/>
      </dsp:txXfrm>
    </dsp:sp>
    <dsp:sp modelId="{BEC1519A-2280-4C95-B742-6EEF4AD50034}">
      <dsp:nvSpPr>
        <dsp:cNvPr id="0" name=""/>
        <dsp:cNvSpPr/>
      </dsp:nvSpPr>
      <dsp:spPr>
        <a:xfrm>
          <a:off x="6582456" y="1371325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quality</a:t>
          </a:r>
        </a:p>
      </dsp:txBody>
      <dsp:txXfrm>
        <a:off x="6598827" y="13729630"/>
        <a:ext cx="4447464" cy="526220"/>
      </dsp:txXfrm>
    </dsp:sp>
    <dsp:sp modelId="{579E5DC8-014D-4CC4-81ED-C17FF3A48E5F}">
      <dsp:nvSpPr>
        <dsp:cNvPr id="0" name=""/>
        <dsp:cNvSpPr/>
      </dsp:nvSpPr>
      <dsp:spPr>
        <a:xfrm>
          <a:off x="6582456" y="14358215"/>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risks</a:t>
          </a:r>
        </a:p>
      </dsp:txBody>
      <dsp:txXfrm>
        <a:off x="6598827" y="14374586"/>
        <a:ext cx="4447464" cy="526220"/>
      </dsp:txXfrm>
    </dsp:sp>
    <dsp:sp modelId="{B3837597-A2AB-4AA7-9F54-78271101F2E5}">
      <dsp:nvSpPr>
        <dsp:cNvPr id="0" name=""/>
        <dsp:cNvSpPr/>
      </dsp:nvSpPr>
      <dsp:spPr>
        <a:xfrm>
          <a:off x="6582456" y="15003172"/>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Manage project stakeholders</a:t>
          </a:r>
        </a:p>
      </dsp:txBody>
      <dsp:txXfrm>
        <a:off x="6598827" y="15019543"/>
        <a:ext cx="4447464" cy="526220"/>
      </dsp:txXfrm>
    </dsp:sp>
    <dsp:sp modelId="{D261F10A-F615-4DCA-95B3-22D7DEF489A9}">
      <dsp:nvSpPr>
        <dsp:cNvPr id="0" name=""/>
        <dsp:cNvSpPr/>
      </dsp:nvSpPr>
      <dsp:spPr>
        <a:xfrm>
          <a:off x="6582456" y="15648129"/>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solidFill>
                <a:srgbClr val="444444"/>
              </a:solidFill>
              <a:latin typeface="Calibri"/>
              <a:cs typeface="Calibri"/>
            </a:rPr>
            <a:t>Manage project communications</a:t>
          </a:r>
          <a:endParaRPr lang="en-US" sz="1800" kern="1200"/>
        </a:p>
      </dsp:txBody>
      <dsp:txXfrm>
        <a:off x="6598827" y="15664500"/>
        <a:ext cx="4447464" cy="526220"/>
      </dsp:txXfrm>
    </dsp:sp>
    <dsp:sp modelId="{7B05919C-C4AD-46E6-A242-65D3D530D74D}">
      <dsp:nvSpPr>
        <dsp:cNvPr id="0" name=""/>
        <dsp:cNvSpPr/>
      </dsp:nvSpPr>
      <dsp:spPr>
        <a:xfrm>
          <a:off x="6582456" y="16293085"/>
          <a:ext cx="4480206" cy="55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Monitor and analyze project performance</a:t>
          </a:r>
        </a:p>
      </dsp:txBody>
      <dsp:txXfrm>
        <a:off x="6598827" y="16309456"/>
        <a:ext cx="4447464" cy="526220"/>
      </dsp:txXfrm>
    </dsp:sp>
    <dsp:sp modelId="{4FE73880-E4EC-4D19-80AF-B8C2846A64EF}">
      <dsp:nvSpPr>
        <dsp:cNvPr id="0" name=""/>
        <dsp:cNvSpPr/>
      </dsp:nvSpPr>
      <dsp:spPr>
        <a:xfrm>
          <a:off x="12042708" y="0"/>
          <a:ext cx="5600257" cy="1774469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Downstream processes</a:t>
          </a:r>
        </a:p>
      </dsp:txBody>
      <dsp:txXfrm>
        <a:off x="12042708" y="0"/>
        <a:ext cx="5600257" cy="5323409"/>
      </dsp:txXfrm>
    </dsp:sp>
    <dsp:sp modelId="{9BE4712B-5260-4E94-831A-24294CA3F894}">
      <dsp:nvSpPr>
        <dsp:cNvPr id="0" name=""/>
        <dsp:cNvSpPr/>
      </dsp:nvSpPr>
      <dsp:spPr>
        <a:xfrm>
          <a:off x="12602734" y="532860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Acquire to dispose</a:t>
          </a:r>
        </a:p>
      </dsp:txBody>
      <dsp:txXfrm>
        <a:off x="12635724" y="5361598"/>
        <a:ext cx="4414226" cy="1060392"/>
      </dsp:txXfrm>
    </dsp:sp>
    <dsp:sp modelId="{48A68388-1926-4659-9A60-331B84C3B5D4}">
      <dsp:nvSpPr>
        <dsp:cNvPr id="0" name=""/>
        <dsp:cNvSpPr/>
      </dsp:nvSpPr>
      <dsp:spPr>
        <a:xfrm>
          <a:off x="12602734" y="6628268"/>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Case to resolution</a:t>
          </a:r>
        </a:p>
      </dsp:txBody>
      <dsp:txXfrm>
        <a:off x="12635724" y="6661258"/>
        <a:ext cx="4414226" cy="1060392"/>
      </dsp:txXfrm>
    </dsp:sp>
    <dsp:sp modelId="{7FABB899-130F-419A-9686-B2EF144419D4}">
      <dsp:nvSpPr>
        <dsp:cNvPr id="0" name=""/>
        <dsp:cNvSpPr/>
      </dsp:nvSpPr>
      <dsp:spPr>
        <a:xfrm>
          <a:off x="12602734" y="792792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Inventory to deliver</a:t>
          </a:r>
        </a:p>
      </dsp:txBody>
      <dsp:txXfrm>
        <a:off x="12635724" y="7960919"/>
        <a:ext cx="4414226" cy="1060392"/>
      </dsp:txXfrm>
    </dsp:sp>
    <dsp:sp modelId="{C264C99D-2E2F-4BD0-B9C5-72C06C734991}">
      <dsp:nvSpPr>
        <dsp:cNvPr id="0" name=""/>
        <dsp:cNvSpPr/>
      </dsp:nvSpPr>
      <dsp:spPr>
        <a:xfrm>
          <a:off x="12602734" y="9227589"/>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Order to cash</a:t>
          </a:r>
        </a:p>
      </dsp:txBody>
      <dsp:txXfrm>
        <a:off x="12635724" y="9260579"/>
        <a:ext cx="4414226" cy="1060392"/>
      </dsp:txXfrm>
    </dsp:sp>
    <dsp:sp modelId="{B670C6BC-A05F-4F39-B58D-39E2CA02E427}">
      <dsp:nvSpPr>
        <dsp:cNvPr id="0" name=""/>
        <dsp:cNvSpPr/>
      </dsp:nvSpPr>
      <dsp:spPr>
        <a:xfrm>
          <a:off x="12602734" y="1052725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Plan to produce</a:t>
          </a:r>
        </a:p>
      </dsp:txBody>
      <dsp:txXfrm>
        <a:off x="12635724" y="10560240"/>
        <a:ext cx="4414226" cy="1060392"/>
      </dsp:txXfrm>
    </dsp:sp>
    <dsp:sp modelId="{ABA55E48-67E2-42C2-B80A-D52272B7BF25}">
      <dsp:nvSpPr>
        <dsp:cNvPr id="0" name=""/>
        <dsp:cNvSpPr/>
      </dsp:nvSpPr>
      <dsp:spPr>
        <a:xfrm>
          <a:off x="12602734" y="11826910"/>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Procure to pay</a:t>
          </a:r>
        </a:p>
      </dsp:txBody>
      <dsp:txXfrm>
        <a:off x="12635724" y="11859900"/>
        <a:ext cx="4414226" cy="1060392"/>
      </dsp:txXfrm>
    </dsp:sp>
    <dsp:sp modelId="{6E607307-08F6-49C4-960D-A824B6390B85}">
      <dsp:nvSpPr>
        <dsp:cNvPr id="0" name=""/>
        <dsp:cNvSpPr/>
      </dsp:nvSpPr>
      <dsp:spPr>
        <a:xfrm>
          <a:off x="12602734" y="1312657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Product and service lifecycle management</a:t>
          </a:r>
        </a:p>
      </dsp:txBody>
      <dsp:txXfrm>
        <a:off x="12635724" y="13159561"/>
        <a:ext cx="4414226" cy="1060392"/>
      </dsp:txXfrm>
    </dsp:sp>
    <dsp:sp modelId="{FAF01DAA-08AC-4AE4-ACAA-483AA4046B20}">
      <dsp:nvSpPr>
        <dsp:cNvPr id="0" name=""/>
        <dsp:cNvSpPr/>
      </dsp:nvSpPr>
      <dsp:spPr>
        <a:xfrm>
          <a:off x="12602734" y="14426231"/>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Record to report</a:t>
          </a:r>
        </a:p>
      </dsp:txBody>
      <dsp:txXfrm>
        <a:off x="12635724" y="14459221"/>
        <a:ext cx="4414226" cy="1060392"/>
      </dsp:txXfrm>
    </dsp:sp>
    <dsp:sp modelId="{020C0D08-4214-41DF-AAB5-714D006BCC38}">
      <dsp:nvSpPr>
        <dsp:cNvPr id="0" name=""/>
        <dsp:cNvSpPr/>
      </dsp:nvSpPr>
      <dsp:spPr>
        <a:xfrm>
          <a:off x="12602734" y="15725892"/>
          <a:ext cx="4480206" cy="112637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4290" rIns="45720" bIns="34290" numCol="1" spcCol="1270" anchor="ctr" anchorCtr="0">
          <a:noAutofit/>
        </a:bodyPr>
        <a:lstStyle/>
        <a:p>
          <a:pPr marL="0" lvl="0" indent="0" algn="ctr" defTabSz="800100">
            <a:lnSpc>
              <a:spcPct val="90000"/>
            </a:lnSpc>
            <a:spcBef>
              <a:spcPct val="0"/>
            </a:spcBef>
            <a:spcAft>
              <a:spcPct val="35000"/>
            </a:spcAft>
            <a:buNone/>
          </a:pPr>
          <a:r>
            <a:rPr lang="en-US" sz="1800" kern="1200"/>
            <a:t>Service to cash</a:t>
          </a:r>
        </a:p>
      </dsp:txBody>
      <dsp:txXfrm>
        <a:off x="12635724" y="15758882"/>
        <a:ext cx="4414226" cy="106039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5:19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763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714500" y="685800"/>
            <a:ext cx="3429000" cy="3429000"/>
          </a:xfrm>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88865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5:34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197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8/10/2023 5:37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427197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microsoft.com/office/2018/10/relationships/comments" Target="../comments/modernComment_7BBF5B08_13FC18E4.xml"/><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BBF5B03_6B2B49BE.xml"/><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531147273"/>
              </p:ext>
            </p:extLst>
          </p:nvPr>
        </p:nvGraphicFramePr>
        <p:xfrm>
          <a:off x="391658" y="330651"/>
          <a:ext cx="17645120" cy="17744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5990" y="500846"/>
            <a:ext cx="2013156" cy="58199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466477" y="46817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995747"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contracts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949397"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Deliver project work</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944810"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supply chain</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944810" y="8900283"/>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Capture project expenses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466477" y="1116197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Prospect to quote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642132"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opportunities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423658" y="1747290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791013" y="31207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4378940" y="1575362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4427815" y="854391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65001" y="6737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465001" y="892501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610668" y="4911408"/>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Govern projects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751026" y="26032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quotations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6788578" y="4911408"/>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scope and schedule</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6777197"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Resource a project</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465001" y="13282109"/>
            <a:ext cx="2063221"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4199146" y="791844"/>
            <a:ext cx="2591867" cy="25027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6F9F5B6-C083-C70C-146C-1757074CA756}"/>
              </a:ext>
            </a:extLst>
          </p:cNvPr>
          <p:cNvSpPr/>
          <p:nvPr/>
        </p:nvSpPr>
        <p:spPr bwMode="auto">
          <a:xfrm>
            <a:off x="14368613" y="122001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9" name="Rectangle 8">
            <a:extLst>
              <a:ext uri="{FF2B5EF4-FFF2-40B4-BE49-F238E27FC236}">
                <a16:creationId xmlns:a16="http://schemas.microsoft.com/office/drawing/2014/main" id="{1FE6E2E0-3311-B742-1BC8-80739CA65190}"/>
              </a:ext>
            </a:extLst>
          </p:cNvPr>
          <p:cNvSpPr/>
          <p:nvPr/>
        </p:nvSpPr>
        <p:spPr bwMode="auto">
          <a:xfrm>
            <a:off x="14423657" y="67396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0" name="Rectangle 9">
            <a:extLst>
              <a:ext uri="{FF2B5EF4-FFF2-40B4-BE49-F238E27FC236}">
                <a16:creationId xmlns:a16="http://schemas.microsoft.com/office/drawing/2014/main" id="{FE50FA13-82CC-24C5-687E-92B9FC3F2CE5}"/>
              </a:ext>
            </a:extLst>
          </p:cNvPr>
          <p:cNvSpPr/>
          <p:nvPr/>
        </p:nvSpPr>
        <p:spPr bwMode="auto">
          <a:xfrm>
            <a:off x="14368613" y="1401893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1" name="Rectangle 10">
            <a:extLst>
              <a:ext uri="{FF2B5EF4-FFF2-40B4-BE49-F238E27FC236}">
                <a16:creationId xmlns:a16="http://schemas.microsoft.com/office/drawing/2014/main" id="{C928F17A-730B-29BB-7A47-45C961F1CECC}"/>
              </a:ext>
            </a:extLst>
          </p:cNvPr>
          <p:cNvSpPr/>
          <p:nvPr/>
        </p:nvSpPr>
        <p:spPr bwMode="auto">
          <a:xfrm>
            <a:off x="14423657" y="49353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sp>
        <p:nvSpPr>
          <p:cNvPr id="12" name="Rectangle 11">
            <a:extLst>
              <a:ext uri="{FF2B5EF4-FFF2-40B4-BE49-F238E27FC236}">
                <a16:creationId xmlns:a16="http://schemas.microsoft.com/office/drawing/2014/main" id="{77463FAA-FEE1-CA07-4591-50C36DED5708}"/>
              </a:ext>
            </a:extLst>
          </p:cNvPr>
          <p:cNvSpPr/>
          <p:nvPr/>
        </p:nvSpPr>
        <p:spPr bwMode="auto">
          <a:xfrm>
            <a:off x="14382290" y="1036266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3" name="Rectangle 12">
            <a:extLst>
              <a:ext uri="{FF2B5EF4-FFF2-40B4-BE49-F238E27FC236}">
                <a16:creationId xmlns:a16="http://schemas.microsoft.com/office/drawing/2014/main" id="{C86CAF31-5C21-395B-4EF2-82B47D9AEF93}"/>
              </a:ext>
            </a:extLst>
          </p:cNvPr>
          <p:cNvSpPr/>
          <p:nvPr/>
        </p:nvSpPr>
        <p:spPr bwMode="auto">
          <a:xfrm>
            <a:off x="14423657" y="29766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19" name="Flowchart: Predefined Process 18">
            <a:extLst>
              <a:ext uri="{FF2B5EF4-FFF2-40B4-BE49-F238E27FC236}">
                <a16:creationId xmlns:a16="http://schemas.microsoft.com/office/drawing/2014/main" id="{A2FFC6D7-5D38-5E33-6428-FDF533532D97}"/>
              </a:ext>
            </a:extLst>
          </p:cNvPr>
          <p:cNvSpPr/>
          <p:nvPr/>
        </p:nvSpPr>
        <p:spPr bwMode="auto">
          <a:xfrm>
            <a:off x="9956191"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Process project invoices </a:t>
            </a:r>
          </a:p>
        </p:txBody>
      </p:sp>
      <p:sp>
        <p:nvSpPr>
          <p:cNvPr id="23" name="Flowchart: Predefined Process 22">
            <a:extLst>
              <a:ext uri="{FF2B5EF4-FFF2-40B4-BE49-F238E27FC236}">
                <a16:creationId xmlns:a16="http://schemas.microsoft.com/office/drawing/2014/main" id="{C56B8A64-2985-F489-4E74-7CC77CE9E486}"/>
              </a:ext>
            </a:extLst>
          </p:cNvPr>
          <p:cNvSpPr/>
          <p:nvPr/>
        </p:nvSpPr>
        <p:spPr bwMode="auto">
          <a:xfrm>
            <a:off x="9949397" y="1288292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Recognize project revenue</a:t>
            </a:r>
          </a:p>
        </p:txBody>
      </p:sp>
      <p:sp>
        <p:nvSpPr>
          <p:cNvPr id="24" name="Flowchart: Predefined Process 23">
            <a:extLst>
              <a:ext uri="{FF2B5EF4-FFF2-40B4-BE49-F238E27FC236}">
                <a16:creationId xmlns:a16="http://schemas.microsoft.com/office/drawing/2014/main" id="{708B5005-E777-2D14-6C18-10A4285572ED}"/>
              </a:ext>
            </a:extLst>
          </p:cNvPr>
          <p:cNvSpPr/>
          <p:nvPr/>
        </p:nvSpPr>
        <p:spPr bwMode="auto">
          <a:xfrm>
            <a:off x="3610668" y="89002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budgets</a:t>
            </a:r>
          </a:p>
        </p:txBody>
      </p:sp>
      <p:sp>
        <p:nvSpPr>
          <p:cNvPr id="25" name="Flowchart: Predefined Process 24">
            <a:extLst>
              <a:ext uri="{FF2B5EF4-FFF2-40B4-BE49-F238E27FC236}">
                <a16:creationId xmlns:a16="http://schemas.microsoft.com/office/drawing/2014/main" id="{2092B3D9-12AF-3E25-B8AB-685117F6E1C3}"/>
              </a:ext>
            </a:extLst>
          </p:cNvPr>
          <p:cNvSpPr/>
          <p:nvPr/>
        </p:nvSpPr>
        <p:spPr bwMode="auto">
          <a:xfrm>
            <a:off x="3622049" y="1288292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quality</a:t>
            </a:r>
          </a:p>
        </p:txBody>
      </p:sp>
      <p:sp>
        <p:nvSpPr>
          <p:cNvPr id="26" name="Flowchart: Predefined Process 25">
            <a:extLst>
              <a:ext uri="{FF2B5EF4-FFF2-40B4-BE49-F238E27FC236}">
                <a16:creationId xmlns:a16="http://schemas.microsoft.com/office/drawing/2014/main" id="{A2503BC9-9DE8-9BB7-CF22-90806F4AF3FD}"/>
              </a:ext>
            </a:extLst>
          </p:cNvPr>
          <p:cNvSpPr/>
          <p:nvPr/>
        </p:nvSpPr>
        <p:spPr bwMode="auto">
          <a:xfrm>
            <a:off x="3622049" y="10891604"/>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risks</a:t>
            </a:r>
          </a:p>
        </p:txBody>
      </p:sp>
      <p:sp>
        <p:nvSpPr>
          <p:cNvPr id="27" name="Flowchart: Predefined Process 26">
            <a:extLst>
              <a:ext uri="{FF2B5EF4-FFF2-40B4-BE49-F238E27FC236}">
                <a16:creationId xmlns:a16="http://schemas.microsoft.com/office/drawing/2014/main" id="{67CDA03E-FC28-1AAD-3C00-4939B4EC6DB4}"/>
              </a:ext>
            </a:extLst>
          </p:cNvPr>
          <p:cNvSpPr/>
          <p:nvPr/>
        </p:nvSpPr>
        <p:spPr bwMode="auto">
          <a:xfrm>
            <a:off x="3610668" y="69089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ea typeface="Segoe UI" pitchFamily="34" charset="0"/>
                <a:cs typeface="Segoe UI"/>
              </a:rPr>
              <a:t>Manage project  stakeholders</a:t>
            </a:r>
          </a:p>
        </p:txBody>
      </p:sp>
      <p:sp>
        <p:nvSpPr>
          <p:cNvPr id="28" name="Flowchart: Predefined Process 27">
            <a:extLst>
              <a:ext uri="{FF2B5EF4-FFF2-40B4-BE49-F238E27FC236}">
                <a16:creationId xmlns:a16="http://schemas.microsoft.com/office/drawing/2014/main" id="{2035CBF6-6F37-BF5D-FD0D-07A262F4CFCC}"/>
              </a:ext>
            </a:extLst>
          </p:cNvPr>
          <p:cNvSpPr/>
          <p:nvPr/>
        </p:nvSpPr>
        <p:spPr bwMode="auto">
          <a:xfrm>
            <a:off x="3642132" y="14874246"/>
            <a:ext cx="2954105"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project communications</a:t>
            </a:r>
          </a:p>
        </p:txBody>
      </p:sp>
      <p:sp>
        <p:nvSpPr>
          <p:cNvPr id="29" name="Flowchart: Predefined Process 28">
            <a:extLst>
              <a:ext uri="{FF2B5EF4-FFF2-40B4-BE49-F238E27FC236}">
                <a16:creationId xmlns:a16="http://schemas.microsoft.com/office/drawing/2014/main" id="{8ADF0938-3B49-1041-A5B4-EAE9F2D8C06E}"/>
              </a:ext>
            </a:extLst>
          </p:cNvPr>
          <p:cNvSpPr/>
          <p:nvPr/>
        </p:nvSpPr>
        <p:spPr bwMode="auto">
          <a:xfrm>
            <a:off x="9955087" y="14874246"/>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Monitor and analyze project performance</a:t>
            </a:r>
          </a:p>
        </p:txBody>
      </p:sp>
      <p:cxnSp>
        <p:nvCxnSpPr>
          <p:cNvPr id="31" name="Connector: Elbow 30">
            <a:extLst>
              <a:ext uri="{FF2B5EF4-FFF2-40B4-BE49-F238E27FC236}">
                <a16:creationId xmlns:a16="http://schemas.microsoft.com/office/drawing/2014/main" id="{AB59C0BA-13C1-95EC-ADB0-04783512145C}"/>
              </a:ext>
            </a:extLst>
          </p:cNvPr>
          <p:cNvCxnSpPr>
            <a:stCxn id="199" idx="2"/>
            <a:endCxn id="98" idx="0"/>
          </p:cNvCxnSpPr>
          <p:nvPr/>
        </p:nvCxnSpPr>
        <p:spPr>
          <a:xfrm rot="5400000">
            <a:off x="6129320" y="613284"/>
            <a:ext cx="831116" cy="314888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BE2F469-2C2E-7A95-75BB-8CE16EF5CA9F}"/>
              </a:ext>
            </a:extLst>
          </p:cNvPr>
          <p:cNvCxnSpPr>
            <a:stCxn id="98" idx="3"/>
            <a:endCxn id="21" idx="1"/>
          </p:cNvCxnSpPr>
          <p:nvPr/>
        </p:nvCxnSpPr>
        <p:spPr>
          <a:xfrm>
            <a:off x="6298742" y="3333328"/>
            <a:ext cx="45228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92865F-4491-5111-8054-47FEE75CDA01}"/>
              </a:ext>
            </a:extLst>
          </p:cNvPr>
          <p:cNvCxnSpPr>
            <a:stCxn id="21" idx="3"/>
            <a:endCxn id="83" idx="1"/>
          </p:cNvCxnSpPr>
          <p:nvPr/>
        </p:nvCxnSpPr>
        <p:spPr>
          <a:xfrm>
            <a:off x="9407636" y="3333328"/>
            <a:ext cx="58811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5EEF45E5-6315-976E-049C-8684F2C2D6A7}"/>
              </a:ext>
            </a:extLst>
          </p:cNvPr>
          <p:cNvCxnSpPr>
            <a:cxnSpLocks/>
            <a:stCxn id="83" idx="2"/>
            <a:endCxn id="20" idx="0"/>
          </p:cNvCxnSpPr>
          <p:nvPr/>
        </p:nvCxnSpPr>
        <p:spPr>
          <a:xfrm rot="5400000">
            <a:off x="7707496" y="1294852"/>
            <a:ext cx="848034" cy="638507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F57826C-3DC2-3EE7-69CF-832190F26371}"/>
              </a:ext>
            </a:extLst>
          </p:cNvPr>
          <p:cNvCxnSpPr>
            <a:cxnSpLocks/>
            <a:stCxn id="20" idx="1"/>
            <a:endCxn id="27" idx="1"/>
          </p:cNvCxnSpPr>
          <p:nvPr/>
        </p:nvCxnSpPr>
        <p:spPr>
          <a:xfrm rot="10800000" flipV="1">
            <a:off x="3610668" y="5641454"/>
            <a:ext cx="12700" cy="1997554"/>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40D531E9-BA0D-A3D3-05BB-90C64C595D81}"/>
              </a:ext>
            </a:extLst>
          </p:cNvPr>
          <p:cNvCxnSpPr>
            <a:cxnSpLocks/>
            <a:stCxn id="20" idx="1"/>
            <a:endCxn id="24" idx="1"/>
          </p:cNvCxnSpPr>
          <p:nvPr/>
        </p:nvCxnSpPr>
        <p:spPr>
          <a:xfrm rot="10800000" flipV="1">
            <a:off x="3610668" y="5641453"/>
            <a:ext cx="12700" cy="3988875"/>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12313204-A2C6-8395-B84D-9DEF9F9884DB}"/>
              </a:ext>
            </a:extLst>
          </p:cNvPr>
          <p:cNvCxnSpPr>
            <a:cxnSpLocks/>
            <a:stCxn id="20" idx="1"/>
            <a:endCxn id="26" idx="1"/>
          </p:cNvCxnSpPr>
          <p:nvPr/>
        </p:nvCxnSpPr>
        <p:spPr>
          <a:xfrm rot="10800000" flipH="1" flipV="1">
            <a:off x="3610667" y="5641454"/>
            <a:ext cx="11381" cy="5980196"/>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90A5EC45-B5AA-6707-5630-2C297608607B}"/>
              </a:ext>
            </a:extLst>
          </p:cNvPr>
          <p:cNvCxnSpPr>
            <a:cxnSpLocks/>
            <a:stCxn id="20" idx="1"/>
            <a:endCxn id="25" idx="1"/>
          </p:cNvCxnSpPr>
          <p:nvPr/>
        </p:nvCxnSpPr>
        <p:spPr>
          <a:xfrm rot="10800000" flipH="1" flipV="1">
            <a:off x="3610667" y="5641453"/>
            <a:ext cx="11381" cy="7971517"/>
          </a:xfrm>
          <a:prstGeom prst="bentConnector3">
            <a:avLst>
              <a:gd name="adj1" fmla="val -200861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CAD46D7C-B9CD-450F-4204-56DC155A6C57}"/>
              </a:ext>
            </a:extLst>
          </p:cNvPr>
          <p:cNvCxnSpPr>
            <a:cxnSpLocks/>
          </p:cNvCxnSpPr>
          <p:nvPr/>
        </p:nvCxnSpPr>
        <p:spPr>
          <a:xfrm rot="10800000" flipH="1" flipV="1">
            <a:off x="3659257" y="5614647"/>
            <a:ext cx="31464" cy="9956605"/>
          </a:xfrm>
          <a:prstGeom prst="bentConnector3">
            <a:avLst>
              <a:gd name="adj1" fmla="val -83418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CC07F93-EEBB-521E-98B2-7D63591BB5C6}"/>
              </a:ext>
            </a:extLst>
          </p:cNvPr>
          <p:cNvCxnSpPr>
            <a:cxnSpLocks/>
            <a:stCxn id="20" idx="3"/>
            <a:endCxn id="22" idx="1"/>
          </p:cNvCxnSpPr>
          <p:nvPr/>
        </p:nvCxnSpPr>
        <p:spPr>
          <a:xfrm>
            <a:off x="6267278" y="5641454"/>
            <a:ext cx="5213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B2EE18D-C9B1-7588-EBF2-1750255F7894}"/>
              </a:ext>
            </a:extLst>
          </p:cNvPr>
          <p:cNvCxnSpPr>
            <a:stCxn id="22" idx="2"/>
            <a:endCxn id="158" idx="0"/>
          </p:cNvCxnSpPr>
          <p:nvPr/>
        </p:nvCxnSpPr>
        <p:spPr>
          <a:xfrm flipH="1">
            <a:off x="8105502" y="6371500"/>
            <a:ext cx="5691"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88EFCE-F20F-A6E5-D29E-BFA78D5BF163}"/>
              </a:ext>
            </a:extLst>
          </p:cNvPr>
          <p:cNvCxnSpPr>
            <a:stCxn id="85" idx="2"/>
            <a:endCxn id="86" idx="0"/>
          </p:cNvCxnSpPr>
          <p:nvPr/>
        </p:nvCxnSpPr>
        <p:spPr>
          <a:xfrm flipH="1">
            <a:off x="11273115" y="6371500"/>
            <a:ext cx="4587" cy="53746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572BC5FB-27B1-1018-7114-4542F6F58EB4}"/>
              </a:ext>
            </a:extLst>
          </p:cNvPr>
          <p:cNvCxnSpPr>
            <a:cxnSpLocks/>
            <a:stCxn id="85" idx="3"/>
            <a:endCxn id="87" idx="0"/>
          </p:cNvCxnSpPr>
          <p:nvPr/>
        </p:nvCxnSpPr>
        <p:spPr>
          <a:xfrm flipH="1">
            <a:off x="11267425" y="5641454"/>
            <a:ext cx="1338582" cy="3258829"/>
          </a:xfrm>
          <a:prstGeom prst="bentConnector4">
            <a:avLst>
              <a:gd name="adj1" fmla="val -17078"/>
              <a:gd name="adj2" fmla="val 912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412799F6-7F99-9CDA-FED3-BBDDD02A01F3}"/>
              </a:ext>
            </a:extLst>
          </p:cNvPr>
          <p:cNvCxnSpPr>
            <a:cxnSpLocks/>
            <a:stCxn id="85" idx="3"/>
            <a:endCxn id="19" idx="0"/>
          </p:cNvCxnSpPr>
          <p:nvPr/>
        </p:nvCxnSpPr>
        <p:spPr>
          <a:xfrm flipH="1">
            <a:off x="11278806" y="5641454"/>
            <a:ext cx="1327201" cy="5250150"/>
          </a:xfrm>
          <a:prstGeom prst="bentConnector4">
            <a:avLst>
              <a:gd name="adj1" fmla="val -17694"/>
              <a:gd name="adj2" fmla="val 9502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4F8394D-7C22-7C5E-1F00-A7FE1EA4C5C6}"/>
              </a:ext>
            </a:extLst>
          </p:cNvPr>
          <p:cNvCxnSpPr>
            <a:cxnSpLocks/>
            <a:stCxn id="19" idx="2"/>
            <a:endCxn id="23" idx="0"/>
          </p:cNvCxnSpPr>
          <p:nvPr/>
        </p:nvCxnSpPr>
        <p:spPr>
          <a:xfrm flipH="1">
            <a:off x="11277702" y="12351696"/>
            <a:ext cx="1104"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5CEDA6-C35B-FBD6-89B1-7A6A710CF75E}"/>
              </a:ext>
            </a:extLst>
          </p:cNvPr>
          <p:cNvCxnSpPr>
            <a:stCxn id="23" idx="2"/>
            <a:endCxn id="29" idx="0"/>
          </p:cNvCxnSpPr>
          <p:nvPr/>
        </p:nvCxnSpPr>
        <p:spPr>
          <a:xfrm>
            <a:off x="11277702" y="14343017"/>
            <a:ext cx="0" cy="53122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7C01CA14-FEC1-5609-C55E-F649EB7FDBBE}"/>
              </a:ext>
            </a:extLst>
          </p:cNvPr>
          <p:cNvCxnSpPr>
            <a:stCxn id="158" idx="2"/>
            <a:endCxn id="29" idx="1"/>
          </p:cNvCxnSpPr>
          <p:nvPr/>
        </p:nvCxnSpPr>
        <p:spPr>
          <a:xfrm rot="16200000" flipH="1">
            <a:off x="5412675" y="11061880"/>
            <a:ext cx="7235238" cy="1849585"/>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61910CBF-AB36-506F-3B5B-886E59A2770B}"/>
              </a:ext>
            </a:extLst>
          </p:cNvPr>
          <p:cNvCxnSpPr>
            <a:cxnSpLocks/>
          </p:cNvCxnSpPr>
          <p:nvPr/>
        </p:nvCxnSpPr>
        <p:spPr>
          <a:xfrm>
            <a:off x="6212234" y="9895943"/>
            <a:ext cx="3687809" cy="5973963"/>
          </a:xfrm>
          <a:prstGeom prst="bentConnector3">
            <a:avLst>
              <a:gd name="adj1" fmla="val 5261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8C639EB-4784-812E-8477-5B22E9F594EE}"/>
              </a:ext>
            </a:extLst>
          </p:cNvPr>
          <p:cNvCxnSpPr>
            <a:cxnSpLocks/>
          </p:cNvCxnSpPr>
          <p:nvPr/>
        </p:nvCxnSpPr>
        <p:spPr>
          <a:xfrm>
            <a:off x="6198557" y="11621650"/>
            <a:ext cx="3687809" cy="3982642"/>
          </a:xfrm>
          <a:prstGeom prst="bentConnector3">
            <a:avLst>
              <a:gd name="adj1" fmla="val 5207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79C15136-FD57-E5FE-6E3F-B011C16DF15B}"/>
              </a:ext>
            </a:extLst>
          </p:cNvPr>
          <p:cNvCxnSpPr>
            <a:stCxn id="25" idx="3"/>
            <a:endCxn id="29" idx="1"/>
          </p:cNvCxnSpPr>
          <p:nvPr/>
        </p:nvCxnSpPr>
        <p:spPr>
          <a:xfrm>
            <a:off x="6267278" y="13612971"/>
            <a:ext cx="3687809" cy="1991321"/>
          </a:xfrm>
          <a:prstGeom prst="bentConnector3">
            <a:avLst>
              <a:gd name="adj1" fmla="val 5802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E6B9BC2-6CD1-0083-8DA7-F2A6425BB6CC}"/>
              </a:ext>
            </a:extLst>
          </p:cNvPr>
          <p:cNvCxnSpPr>
            <a:stCxn id="28" idx="3"/>
            <a:endCxn id="29" idx="1"/>
          </p:cNvCxnSpPr>
          <p:nvPr/>
        </p:nvCxnSpPr>
        <p:spPr>
          <a:xfrm>
            <a:off x="6596237" y="15604292"/>
            <a:ext cx="3358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F9CEFD88-8DA6-4C3F-CF44-CC7374411980}"/>
              </a:ext>
            </a:extLst>
          </p:cNvPr>
          <p:cNvCxnSpPr>
            <a:cxnSpLocks/>
            <a:stCxn id="86" idx="3"/>
            <a:endCxn id="11" idx="1"/>
          </p:cNvCxnSpPr>
          <p:nvPr/>
        </p:nvCxnSpPr>
        <p:spPr>
          <a:xfrm flipV="1">
            <a:off x="12601420" y="5665410"/>
            <a:ext cx="1822237" cy="197359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F58A2C00-7E38-1CE4-C9FE-3209621857E9}"/>
              </a:ext>
            </a:extLst>
          </p:cNvPr>
          <p:cNvCxnSpPr>
            <a:stCxn id="86" idx="3"/>
            <a:endCxn id="9" idx="1"/>
          </p:cNvCxnSpPr>
          <p:nvPr/>
        </p:nvCxnSpPr>
        <p:spPr>
          <a:xfrm flipV="1">
            <a:off x="12601420" y="7469685"/>
            <a:ext cx="1822237" cy="16932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CC1B7170-273B-3BF2-2A43-1012E4EA416C}"/>
              </a:ext>
            </a:extLst>
          </p:cNvPr>
          <p:cNvCxnSpPr>
            <a:cxnSpLocks/>
            <a:stCxn id="86" idx="3"/>
            <a:endCxn id="201" idx="1"/>
          </p:cNvCxnSpPr>
          <p:nvPr/>
        </p:nvCxnSpPr>
        <p:spPr>
          <a:xfrm>
            <a:off x="12601420" y="7639008"/>
            <a:ext cx="1826395" cy="163495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EE4BE1F1-F365-6EC6-D987-622B0AB11CED}"/>
              </a:ext>
            </a:extLst>
          </p:cNvPr>
          <p:cNvCxnSpPr>
            <a:cxnSpLocks/>
          </p:cNvCxnSpPr>
          <p:nvPr/>
        </p:nvCxnSpPr>
        <p:spPr>
          <a:xfrm>
            <a:off x="12620590" y="7639008"/>
            <a:ext cx="1780870" cy="345369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D462B3E9-23B0-A591-BA7C-09C3AE59B8A4}"/>
              </a:ext>
            </a:extLst>
          </p:cNvPr>
          <p:cNvCxnSpPr>
            <a:cxnSpLocks/>
            <a:stCxn id="13" idx="3"/>
            <a:endCxn id="103" idx="3"/>
          </p:cNvCxnSpPr>
          <p:nvPr/>
        </p:nvCxnSpPr>
        <p:spPr>
          <a:xfrm>
            <a:off x="16436813" y="3706689"/>
            <a:ext cx="12700" cy="14112803"/>
          </a:xfrm>
          <a:prstGeom prst="bentConnector3">
            <a:avLst>
              <a:gd name="adj1" fmla="val 180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1C4EFD1F-E03C-CA79-72FF-266AD797DEE8}"/>
              </a:ext>
            </a:extLst>
          </p:cNvPr>
          <p:cNvCxnSpPr>
            <a:cxnSpLocks/>
            <a:stCxn id="200" idx="3"/>
            <a:endCxn id="103" idx="3"/>
          </p:cNvCxnSpPr>
          <p:nvPr/>
        </p:nvCxnSpPr>
        <p:spPr>
          <a:xfrm>
            <a:off x="16392096" y="16483673"/>
            <a:ext cx="44717" cy="1335819"/>
          </a:xfrm>
          <a:prstGeom prst="bentConnector3">
            <a:avLst>
              <a:gd name="adj1" fmla="val 6112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09B45B4-BA0C-6C53-3357-887C3203361A}"/>
              </a:ext>
            </a:extLst>
          </p:cNvPr>
          <p:cNvCxnSpPr>
            <a:stCxn id="85" idx="3"/>
            <a:endCxn id="11" idx="1"/>
          </p:cNvCxnSpPr>
          <p:nvPr/>
        </p:nvCxnSpPr>
        <p:spPr>
          <a:xfrm>
            <a:off x="12606007" y="5641454"/>
            <a:ext cx="1817650" cy="2395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21A6E34C-7861-B4EE-6ED2-CF07017F0FFB}"/>
              </a:ext>
            </a:extLst>
          </p:cNvPr>
          <p:cNvCxnSpPr>
            <a:stCxn id="85" idx="3"/>
            <a:endCxn id="13" idx="1"/>
          </p:cNvCxnSpPr>
          <p:nvPr/>
        </p:nvCxnSpPr>
        <p:spPr>
          <a:xfrm flipV="1">
            <a:off x="12606007" y="3706689"/>
            <a:ext cx="1817650" cy="193476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66C9AD65-03D4-7E00-A75F-98BAE26299D7}"/>
              </a:ext>
            </a:extLst>
          </p:cNvPr>
          <p:cNvCxnSpPr>
            <a:cxnSpLocks/>
            <a:stCxn id="26" idx="3"/>
            <a:endCxn id="200" idx="1"/>
          </p:cNvCxnSpPr>
          <p:nvPr/>
        </p:nvCxnSpPr>
        <p:spPr>
          <a:xfrm>
            <a:off x="6267278" y="11621650"/>
            <a:ext cx="8111662" cy="4862023"/>
          </a:xfrm>
          <a:prstGeom prst="bentConnector3">
            <a:avLst>
              <a:gd name="adj1" fmla="val 923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0D037E2-A098-A20A-9D58-B3AB4183B0D2}"/>
              </a:ext>
            </a:extLst>
          </p:cNvPr>
          <p:cNvCxnSpPr>
            <a:stCxn id="25" idx="3"/>
            <a:endCxn id="200" idx="1"/>
          </p:cNvCxnSpPr>
          <p:nvPr/>
        </p:nvCxnSpPr>
        <p:spPr>
          <a:xfrm>
            <a:off x="6267278" y="13612971"/>
            <a:ext cx="8111662" cy="2870702"/>
          </a:xfrm>
          <a:prstGeom prst="bentConnector3">
            <a:avLst>
              <a:gd name="adj1" fmla="val 1487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15BA0BBE-AE46-4746-F234-D65D43FBE90F}"/>
              </a:ext>
            </a:extLst>
          </p:cNvPr>
          <p:cNvCxnSpPr>
            <a:cxnSpLocks/>
            <a:stCxn id="23" idx="3"/>
            <a:endCxn id="10" idx="1"/>
          </p:cNvCxnSpPr>
          <p:nvPr/>
        </p:nvCxnSpPr>
        <p:spPr>
          <a:xfrm>
            <a:off x="12606007" y="13612971"/>
            <a:ext cx="1762606" cy="113600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874D4274-07D4-F59D-3FCA-7182C2500833}"/>
              </a:ext>
            </a:extLst>
          </p:cNvPr>
          <p:cNvCxnSpPr>
            <a:cxnSpLocks/>
            <a:stCxn id="19" idx="3"/>
          </p:cNvCxnSpPr>
          <p:nvPr/>
        </p:nvCxnSpPr>
        <p:spPr>
          <a:xfrm flipV="1">
            <a:off x="12601420" y="7474223"/>
            <a:ext cx="895110" cy="414742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01DF4D75-A78C-746C-A334-603D4A345292}"/>
              </a:ext>
            </a:extLst>
          </p:cNvPr>
          <p:cNvCxnSpPr>
            <a:stCxn id="158" idx="3"/>
            <a:endCxn id="85" idx="1"/>
          </p:cNvCxnSpPr>
          <p:nvPr/>
        </p:nvCxnSpPr>
        <p:spPr>
          <a:xfrm flipV="1">
            <a:off x="9433807" y="5641454"/>
            <a:ext cx="515590" cy="199755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9D8BFBC-D096-9640-ADFE-93338844C29B}"/>
              </a:ext>
            </a:extLst>
          </p:cNvPr>
          <p:cNvCxnSpPr/>
          <p:nvPr/>
        </p:nvCxnSpPr>
        <p:spPr>
          <a:xfrm>
            <a:off x="12596541" y="9625221"/>
            <a:ext cx="233873" cy="3834"/>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61ECC224-13B0-63D4-6A2C-BB0564467C2E}"/>
              </a:ext>
            </a:extLst>
          </p:cNvPr>
          <p:cNvCxnSpPr>
            <a:cxnSpLocks/>
          </p:cNvCxnSpPr>
          <p:nvPr/>
        </p:nvCxnSpPr>
        <p:spPr>
          <a:xfrm flipV="1">
            <a:off x="2478157" y="3742402"/>
            <a:ext cx="1163975" cy="8558693"/>
          </a:xfrm>
          <a:prstGeom prst="bentConnector3">
            <a:avLst>
              <a:gd name="adj1" fmla="val 5000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BF64E2E-9F23-0AD9-1688-7B169A1E4D2B}"/>
              </a:ext>
            </a:extLst>
          </p:cNvPr>
          <p:cNvCxnSpPr>
            <a:cxnSpLocks/>
            <a:stCxn id="252" idx="3"/>
          </p:cNvCxnSpPr>
          <p:nvPr/>
        </p:nvCxnSpPr>
        <p:spPr>
          <a:xfrm flipV="1">
            <a:off x="2528222" y="3742402"/>
            <a:ext cx="531922" cy="1026975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9CFE293-D370-DF03-B069-DC6209BF9B03}"/>
              </a:ext>
            </a:extLst>
          </p:cNvPr>
          <p:cNvCxnSpPr>
            <a:cxnSpLocks/>
          </p:cNvCxnSpPr>
          <p:nvPr/>
        </p:nvCxnSpPr>
        <p:spPr>
          <a:xfrm>
            <a:off x="3060144" y="3742402"/>
            <a:ext cx="55052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794982CB-CFD8-4532-CE66-EB129C6E9893}"/>
              </a:ext>
            </a:extLst>
          </p:cNvPr>
          <p:cNvCxnSpPr>
            <a:cxnSpLocks/>
          </p:cNvCxnSpPr>
          <p:nvPr/>
        </p:nvCxnSpPr>
        <p:spPr>
          <a:xfrm flipV="1">
            <a:off x="2502676" y="4275845"/>
            <a:ext cx="316026" cy="5379213"/>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147C6CD-D132-7AD0-3A69-41B5D53D5052}"/>
              </a:ext>
            </a:extLst>
          </p:cNvPr>
          <p:cNvCxnSpPr/>
          <p:nvPr/>
        </p:nvCxnSpPr>
        <p:spPr>
          <a:xfrm>
            <a:off x="2839385" y="4275845"/>
            <a:ext cx="689997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39CD97E-AC28-9ED1-3D2C-E4F019915414}"/>
              </a:ext>
            </a:extLst>
          </p:cNvPr>
          <p:cNvCxnSpPr>
            <a:endCxn id="83" idx="1"/>
          </p:cNvCxnSpPr>
          <p:nvPr/>
        </p:nvCxnSpPr>
        <p:spPr>
          <a:xfrm rot="5400000" flipH="1" flipV="1">
            <a:off x="9377461" y="3657559"/>
            <a:ext cx="942517" cy="29405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F7B057-80E5-916D-6B7C-73B085ACA8FF}"/>
              </a:ext>
            </a:extLst>
          </p:cNvPr>
          <p:cNvCxnSpPr>
            <a:stCxn id="15" idx="0"/>
          </p:cNvCxnSpPr>
          <p:nvPr/>
        </p:nvCxnSpPr>
        <p:spPr>
          <a:xfrm flipH="1" flipV="1">
            <a:off x="1471579" y="3742402"/>
            <a:ext cx="1476" cy="93936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C2F3A645-DD65-E5A7-26C8-56518F0A98B0}"/>
              </a:ext>
            </a:extLst>
          </p:cNvPr>
          <p:cNvCxnSpPr>
            <a:cxnSpLocks/>
          </p:cNvCxnSpPr>
          <p:nvPr/>
        </p:nvCxnSpPr>
        <p:spPr>
          <a:xfrm flipV="1">
            <a:off x="1514422" y="3757215"/>
            <a:ext cx="1993986" cy="252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507F203-D753-CAE6-D8A1-6CFC9DDB05F3}"/>
              </a:ext>
            </a:extLst>
          </p:cNvPr>
          <p:cNvCxnSpPr>
            <a:stCxn id="2" idx="3"/>
          </p:cNvCxnSpPr>
          <p:nvPr/>
        </p:nvCxnSpPr>
        <p:spPr>
          <a:xfrm>
            <a:off x="2478157" y="7467422"/>
            <a:ext cx="58198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10F9C660-D2E6-9401-2636-CE03E232A6F6}"/>
              </a:ext>
            </a:extLst>
          </p:cNvPr>
          <p:cNvCxnSpPr/>
          <p:nvPr/>
        </p:nvCxnSpPr>
        <p:spPr>
          <a:xfrm>
            <a:off x="12821416" y="9624096"/>
            <a:ext cx="4247" cy="116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26181D21-9F5D-3F2C-3CDB-A616B0E8C19C}"/>
              </a:ext>
            </a:extLst>
          </p:cNvPr>
          <p:cNvCxnSpPr>
            <a:cxnSpLocks/>
          </p:cNvCxnSpPr>
          <p:nvPr/>
        </p:nvCxnSpPr>
        <p:spPr>
          <a:xfrm rot="16200000" flipH="1">
            <a:off x="11971570" y="10438911"/>
            <a:ext cx="3239972" cy="1554117"/>
          </a:xfrm>
          <a:prstGeom prst="bentConnector3">
            <a:avLst>
              <a:gd name="adj1" fmla="val 9901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92102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879041" y="512328"/>
            <a:ext cx="7251741" cy="15614860"/>
          </a:xfrm>
          <a:prstGeom prst="rect">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019840" y="215113"/>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96454" y="3649246"/>
            <a:ext cx="2042558" cy="1491056"/>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Prospect to quote</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0" idx="0"/>
          </p:cNvCxnSpPr>
          <p:nvPr/>
        </p:nvCxnSpPr>
        <p:spPr>
          <a:xfrm flipH="1">
            <a:off x="2026417" y="908289"/>
            <a:ext cx="1" cy="90373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3469176" y="1812019"/>
            <a:ext cx="1973682" cy="1303161"/>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ea typeface="Segoe UI" pitchFamily="34" charset="0"/>
                <a:cs typeface="Segoe UI"/>
              </a:rPr>
              <a:t> Qualify leads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91186" y="1812020"/>
            <a:ext cx="2400292" cy="1303164"/>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Manage project opportunities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91185" y="3654037"/>
            <a:ext cx="2400293"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ea typeface="Segoe UI" pitchFamily="34" charset="0"/>
                <a:cs typeface="Segoe UI"/>
              </a:rPr>
              <a:t>Create Project Opportunity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658522" y="15310707"/>
            <a:ext cx="2013155" cy="670131"/>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64" name="Straight Arrow Connector 163">
            <a:extLst>
              <a:ext uri="{FF2B5EF4-FFF2-40B4-BE49-F238E27FC236}">
                <a16:creationId xmlns:a16="http://schemas.microsoft.com/office/drawing/2014/main" id="{93C06812-9095-AB77-80F3-A57145190960}"/>
              </a:ext>
            </a:extLst>
          </p:cNvPr>
          <p:cNvCxnSpPr>
            <a:cxnSpLocks/>
            <a:stCxn id="96" idx="2"/>
            <a:endCxn id="100" idx="0"/>
          </p:cNvCxnSpPr>
          <p:nvPr/>
        </p:nvCxnSpPr>
        <p:spPr>
          <a:xfrm>
            <a:off x="8891332" y="3115184"/>
            <a:ext cx="0" cy="53885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Flowchart: Predefined Process 37">
            <a:extLst>
              <a:ext uri="{FF2B5EF4-FFF2-40B4-BE49-F238E27FC236}">
                <a16:creationId xmlns:a16="http://schemas.microsoft.com/office/drawing/2014/main" id="{81BF093C-5722-4F78-03B2-1E7AA9E4836E}"/>
              </a:ext>
            </a:extLst>
          </p:cNvPr>
          <p:cNvSpPr/>
          <p:nvPr/>
        </p:nvSpPr>
        <p:spPr bwMode="auto">
          <a:xfrm>
            <a:off x="7691185" y="5500482"/>
            <a:ext cx="2400300"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ea typeface="Segoe UI" pitchFamily="34" charset="0"/>
                <a:cs typeface="Segoe UI"/>
              </a:rPr>
              <a:t>Develop the opportunity (adding more information</a:t>
            </a:r>
          </a:p>
          <a:p>
            <a:pPr algn="ctr" defTabSz="1398752" fontAlgn="base">
              <a:spcBef>
                <a:spcPct val="0"/>
              </a:spcBef>
              <a:spcAft>
                <a:spcPct val="0"/>
              </a:spcAft>
            </a:pPr>
            <a:r>
              <a:rPr lang="en-US" sz="1200" dirty="0">
                <a:ea typeface="Segoe UI" pitchFamily="34" charset="0"/>
                <a:cs typeface="Segoe UI"/>
              </a:rPr>
              <a:t>e.g.: Stakeholders)</a:t>
            </a:r>
          </a:p>
        </p:txBody>
      </p:sp>
      <p:sp>
        <p:nvSpPr>
          <p:cNvPr id="52" name="Flowchart: Predefined Process 51">
            <a:extLst>
              <a:ext uri="{FF2B5EF4-FFF2-40B4-BE49-F238E27FC236}">
                <a16:creationId xmlns:a16="http://schemas.microsoft.com/office/drawing/2014/main" id="{A2D8E2E7-4297-8B37-E687-DA208EBFDA16}"/>
              </a:ext>
            </a:extLst>
          </p:cNvPr>
          <p:cNvSpPr/>
          <p:nvPr/>
        </p:nvSpPr>
        <p:spPr bwMode="auto">
          <a:xfrm>
            <a:off x="7676197" y="7346927"/>
            <a:ext cx="2400300"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ea typeface="Segoe UI" pitchFamily="34" charset="0"/>
                <a:cs typeface="Segoe UI"/>
              </a:rPr>
              <a:t>Develop the proposal  and submit for review</a:t>
            </a:r>
            <a:endParaRPr lang="en-US" sz="1200" dirty="0">
              <a:solidFill>
                <a:sysClr val="windowText" lastClr="000000"/>
              </a:solidFill>
              <a:ea typeface="Segoe UI" pitchFamily="34" charset="0"/>
              <a:cs typeface="Segoe UI" pitchFamily="34" charset="0"/>
            </a:endParaRPr>
          </a:p>
        </p:txBody>
      </p:sp>
      <p:sp>
        <p:nvSpPr>
          <p:cNvPr id="75" name="Diamond 74">
            <a:extLst>
              <a:ext uri="{FF2B5EF4-FFF2-40B4-BE49-F238E27FC236}">
                <a16:creationId xmlns:a16="http://schemas.microsoft.com/office/drawing/2014/main" id="{033982EA-22C8-DB87-EA03-32E08064CC0A}"/>
              </a:ext>
            </a:extLst>
          </p:cNvPr>
          <p:cNvSpPr/>
          <p:nvPr/>
        </p:nvSpPr>
        <p:spPr bwMode="auto">
          <a:xfrm>
            <a:off x="7758113" y="9193371"/>
            <a:ext cx="2236302" cy="1399032"/>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Proposal accepted?</a:t>
            </a:r>
          </a:p>
        </p:txBody>
      </p:sp>
      <p:sp>
        <p:nvSpPr>
          <p:cNvPr id="77" name="Flowchart: Predefined Process 76">
            <a:extLst>
              <a:ext uri="{FF2B5EF4-FFF2-40B4-BE49-F238E27FC236}">
                <a16:creationId xmlns:a16="http://schemas.microsoft.com/office/drawing/2014/main" id="{FC8F1455-B1A2-5F76-975A-6106A0A6A870}"/>
              </a:ext>
            </a:extLst>
          </p:cNvPr>
          <p:cNvSpPr/>
          <p:nvPr/>
        </p:nvSpPr>
        <p:spPr bwMode="auto">
          <a:xfrm>
            <a:off x="6156048" y="11075772"/>
            <a:ext cx="2400300"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ea typeface="Segoe UI" pitchFamily="34" charset="0"/>
                <a:cs typeface="Segoe UI"/>
              </a:rPr>
              <a:t>Opportunity won, Close the deal </a:t>
            </a:r>
            <a:endParaRPr lang="en-US" sz="1200" dirty="0">
              <a:solidFill>
                <a:sysClr val="windowText" lastClr="000000"/>
              </a:solidFill>
              <a:ea typeface="Segoe UI" pitchFamily="34" charset="0"/>
              <a:cs typeface="Segoe UI" pitchFamily="34" charset="0"/>
            </a:endParaRPr>
          </a:p>
        </p:txBody>
      </p:sp>
      <p:sp>
        <p:nvSpPr>
          <p:cNvPr id="78" name="Flowchart: Predefined Process 77">
            <a:extLst>
              <a:ext uri="{FF2B5EF4-FFF2-40B4-BE49-F238E27FC236}">
                <a16:creationId xmlns:a16="http://schemas.microsoft.com/office/drawing/2014/main" id="{8BD68E17-CA8D-0853-68E7-BF918C592592}"/>
              </a:ext>
            </a:extLst>
          </p:cNvPr>
          <p:cNvSpPr/>
          <p:nvPr/>
        </p:nvSpPr>
        <p:spPr bwMode="auto">
          <a:xfrm>
            <a:off x="9464950" y="13271626"/>
            <a:ext cx="2400300"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ea typeface="Segoe UI" pitchFamily="34" charset="0"/>
                <a:cs typeface="Segoe UI"/>
              </a:rPr>
              <a:t>Opportunity lost</a:t>
            </a:r>
            <a:endParaRPr lang="en-US" sz="1200" dirty="0">
              <a:solidFill>
                <a:sysClr val="windowText" lastClr="000000"/>
              </a:solidFill>
              <a:ea typeface="Segoe UI" pitchFamily="34" charset="0"/>
              <a:cs typeface="Segoe UI" pitchFamily="34" charset="0"/>
            </a:endParaRPr>
          </a:p>
        </p:txBody>
      </p:sp>
      <p:cxnSp>
        <p:nvCxnSpPr>
          <p:cNvPr id="97" name="Straight Arrow Connector 96">
            <a:extLst>
              <a:ext uri="{FF2B5EF4-FFF2-40B4-BE49-F238E27FC236}">
                <a16:creationId xmlns:a16="http://schemas.microsoft.com/office/drawing/2014/main" id="{E28D601B-A4D6-4501-0786-A36A2F1F7065}"/>
              </a:ext>
            </a:extLst>
          </p:cNvPr>
          <p:cNvCxnSpPr>
            <a:cxnSpLocks/>
            <a:stCxn id="100" idx="2"/>
            <a:endCxn id="38" idx="0"/>
          </p:cNvCxnSpPr>
          <p:nvPr/>
        </p:nvCxnSpPr>
        <p:spPr>
          <a:xfrm>
            <a:off x="8891332" y="4961629"/>
            <a:ext cx="3" cy="53885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9F016A5-6570-E7EC-656F-2549319E499C}"/>
              </a:ext>
            </a:extLst>
          </p:cNvPr>
          <p:cNvCxnSpPr>
            <a:cxnSpLocks/>
            <a:stCxn id="38" idx="2"/>
            <a:endCxn id="52" idx="0"/>
          </p:cNvCxnSpPr>
          <p:nvPr/>
        </p:nvCxnSpPr>
        <p:spPr>
          <a:xfrm flipH="1">
            <a:off x="8876347" y="6808074"/>
            <a:ext cx="14988" cy="53885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27B3F894-105B-0194-A1BE-F87A19A67C7A}"/>
              </a:ext>
            </a:extLst>
          </p:cNvPr>
          <p:cNvCxnSpPr/>
          <p:nvPr/>
        </p:nvCxnSpPr>
        <p:spPr>
          <a:xfrm>
            <a:off x="10989725" y="15867319"/>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7CC6E379-F35F-26A9-F7DD-B1A62F735E90}"/>
              </a:ext>
            </a:extLst>
          </p:cNvPr>
          <p:cNvSpPr/>
          <p:nvPr/>
        </p:nvSpPr>
        <p:spPr bwMode="auto">
          <a:xfrm>
            <a:off x="1005138" y="1812019"/>
            <a:ext cx="2042558" cy="130476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tx1"/>
                </a:solidFill>
                <a:ea typeface="Segoe UI" pitchFamily="34" charset="0"/>
                <a:cs typeface="Segoe UI" pitchFamily="34" charset="0"/>
              </a:rPr>
              <a:t>Case to resolution</a:t>
            </a:r>
          </a:p>
        </p:txBody>
      </p:sp>
      <p:sp>
        <p:nvSpPr>
          <p:cNvPr id="36" name="TextBox 35">
            <a:extLst>
              <a:ext uri="{FF2B5EF4-FFF2-40B4-BE49-F238E27FC236}">
                <a16:creationId xmlns:a16="http://schemas.microsoft.com/office/drawing/2014/main" id="{1832FDE5-7551-3456-A820-A02AD19C68ED}"/>
              </a:ext>
            </a:extLst>
          </p:cNvPr>
          <p:cNvSpPr txBox="1"/>
          <p:nvPr/>
        </p:nvSpPr>
        <p:spPr>
          <a:xfrm flipH="1">
            <a:off x="6672354" y="10336989"/>
            <a:ext cx="746350" cy="184666"/>
          </a:xfrm>
          <a:prstGeom prst="rect">
            <a:avLst/>
          </a:prstGeom>
          <a:noFill/>
          <a:ln w="19050">
            <a:noFill/>
          </a:ln>
        </p:spPr>
        <p:txBody>
          <a:bodyPr wrap="square" lIns="0" tIns="0" rIns="0" bIns="0" rtlCol="0">
            <a:spAutoFit/>
          </a:bodyPr>
          <a:lstStyle/>
          <a:p>
            <a:pPr algn="ctr"/>
            <a:r>
              <a:rPr lang="en-US" sz="1200" dirty="0"/>
              <a:t>Yes</a:t>
            </a:r>
          </a:p>
        </p:txBody>
      </p:sp>
      <p:cxnSp>
        <p:nvCxnSpPr>
          <p:cNvPr id="177" name="Straight Arrow Connector 176">
            <a:extLst>
              <a:ext uri="{FF2B5EF4-FFF2-40B4-BE49-F238E27FC236}">
                <a16:creationId xmlns:a16="http://schemas.microsoft.com/office/drawing/2014/main" id="{51F7A0A9-D05D-7DF5-3A8E-C0A837A1F119}"/>
              </a:ext>
            </a:extLst>
          </p:cNvPr>
          <p:cNvCxnSpPr>
            <a:cxnSpLocks/>
            <a:stCxn id="10" idx="2"/>
            <a:endCxn id="15" idx="0"/>
          </p:cNvCxnSpPr>
          <p:nvPr/>
        </p:nvCxnSpPr>
        <p:spPr>
          <a:xfrm flipH="1">
            <a:off x="2017733" y="3116781"/>
            <a:ext cx="8684" cy="53246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5AA14C78-6F13-27A0-B7DD-1EA28050D8F9}"/>
              </a:ext>
            </a:extLst>
          </p:cNvPr>
          <p:cNvSpPr/>
          <p:nvPr/>
        </p:nvSpPr>
        <p:spPr bwMode="auto">
          <a:xfrm>
            <a:off x="9303566" y="11063177"/>
            <a:ext cx="2723067" cy="1399032"/>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there still a chance to win the Opportunity?</a:t>
            </a:r>
          </a:p>
        </p:txBody>
      </p:sp>
      <p:sp>
        <p:nvSpPr>
          <p:cNvPr id="49" name="TextBox 48">
            <a:extLst>
              <a:ext uri="{FF2B5EF4-FFF2-40B4-BE49-F238E27FC236}">
                <a16:creationId xmlns:a16="http://schemas.microsoft.com/office/drawing/2014/main" id="{9EE274CE-7873-5DC6-7875-1DEBD013C085}"/>
              </a:ext>
            </a:extLst>
          </p:cNvPr>
          <p:cNvSpPr txBox="1"/>
          <p:nvPr/>
        </p:nvSpPr>
        <p:spPr>
          <a:xfrm flipH="1">
            <a:off x="10615529" y="10336989"/>
            <a:ext cx="733415" cy="184666"/>
          </a:xfrm>
          <a:prstGeom prst="rect">
            <a:avLst/>
          </a:prstGeom>
          <a:noFill/>
        </p:spPr>
        <p:txBody>
          <a:bodyPr wrap="square" lIns="0" tIns="0" rIns="0" bIns="0" rtlCol="0">
            <a:spAutoFit/>
          </a:bodyPr>
          <a:lstStyle/>
          <a:p>
            <a:pPr algn="ctr"/>
            <a:r>
              <a:rPr lang="en-US" sz="1200" dirty="0"/>
              <a:t>No</a:t>
            </a:r>
          </a:p>
        </p:txBody>
      </p:sp>
      <p:sp>
        <p:nvSpPr>
          <p:cNvPr id="64" name="TextBox 63">
            <a:extLst>
              <a:ext uri="{FF2B5EF4-FFF2-40B4-BE49-F238E27FC236}">
                <a16:creationId xmlns:a16="http://schemas.microsoft.com/office/drawing/2014/main" id="{B936044A-12B7-5501-0A8C-650B4EA2DFF0}"/>
              </a:ext>
            </a:extLst>
          </p:cNvPr>
          <p:cNvSpPr txBox="1"/>
          <p:nvPr/>
        </p:nvSpPr>
        <p:spPr>
          <a:xfrm flipH="1">
            <a:off x="10487614" y="12763589"/>
            <a:ext cx="773934" cy="184666"/>
          </a:xfrm>
          <a:prstGeom prst="rect">
            <a:avLst/>
          </a:prstGeom>
          <a:noFill/>
        </p:spPr>
        <p:txBody>
          <a:bodyPr wrap="square" lIns="0" tIns="0" rIns="0" bIns="0" rtlCol="0">
            <a:spAutoFit/>
          </a:bodyPr>
          <a:lstStyle/>
          <a:p>
            <a:pPr algn="ctr"/>
            <a:r>
              <a:rPr lang="en-US" sz="1200" dirty="0"/>
              <a:t>No</a:t>
            </a:r>
          </a:p>
        </p:txBody>
      </p:sp>
      <p:sp>
        <p:nvSpPr>
          <p:cNvPr id="67" name="TextBox 66">
            <a:extLst>
              <a:ext uri="{FF2B5EF4-FFF2-40B4-BE49-F238E27FC236}">
                <a16:creationId xmlns:a16="http://schemas.microsoft.com/office/drawing/2014/main" id="{EE7432AE-7814-8585-10C8-E9E6696D6389}"/>
              </a:ext>
            </a:extLst>
          </p:cNvPr>
          <p:cNvSpPr txBox="1"/>
          <p:nvPr/>
        </p:nvSpPr>
        <p:spPr>
          <a:xfrm rot="10800000" flipH="1" flipV="1">
            <a:off x="11893833" y="9193371"/>
            <a:ext cx="633554" cy="184666"/>
          </a:xfrm>
          <a:prstGeom prst="rect">
            <a:avLst/>
          </a:prstGeom>
          <a:noFill/>
          <a:ln w="19050">
            <a:noFill/>
          </a:ln>
        </p:spPr>
        <p:txBody>
          <a:bodyPr wrap="square" lIns="0" tIns="0" rIns="0" bIns="0" rtlCol="0">
            <a:spAutoFit/>
          </a:bodyPr>
          <a:lstStyle/>
          <a:p>
            <a:pPr algn="ctr"/>
            <a:r>
              <a:rPr lang="en-US" sz="1200" dirty="0"/>
              <a:t>Yes</a:t>
            </a:r>
          </a:p>
        </p:txBody>
      </p:sp>
      <p:sp>
        <p:nvSpPr>
          <p:cNvPr id="7" name="Rectangle 6">
            <a:extLst>
              <a:ext uri="{FF2B5EF4-FFF2-40B4-BE49-F238E27FC236}">
                <a16:creationId xmlns:a16="http://schemas.microsoft.com/office/drawing/2014/main" id="{6A92EA6E-5EFC-F4AE-49EB-5E23A45ACCEF}"/>
              </a:ext>
            </a:extLst>
          </p:cNvPr>
          <p:cNvSpPr/>
          <p:nvPr/>
        </p:nvSpPr>
        <p:spPr bwMode="auto">
          <a:xfrm>
            <a:off x="996454" y="5672767"/>
            <a:ext cx="2013155" cy="13075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a:rPr>
              <a:t>Identify and Qualify Leads</a:t>
            </a:r>
            <a:endParaRPr lang="en-US" sz="1200" dirty="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5795FDE-03E4-9C02-4F6A-87AD40C5A956}"/>
              </a:ext>
            </a:extLst>
          </p:cNvPr>
          <p:cNvSpPr/>
          <p:nvPr/>
        </p:nvSpPr>
        <p:spPr bwMode="auto">
          <a:xfrm>
            <a:off x="13528482" y="11110501"/>
            <a:ext cx="2400292" cy="13075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solidFill>
                  <a:schemeClr val="bg1"/>
                </a:solidFill>
                <a:ea typeface="Segoe UI" pitchFamily="34" charset="0"/>
                <a:cs typeface="Segoe UI"/>
              </a:rPr>
              <a:t>Manage project contracts</a:t>
            </a:r>
            <a:endParaRPr lang="en-US" sz="1200">
              <a:solidFill>
                <a:schemeClr val="bg1"/>
              </a:solidFill>
              <a:ea typeface="Segoe UI" pitchFamily="34" charset="0"/>
              <a:cs typeface="Segoe UI" pitchFamily="34" charset="0"/>
            </a:endParaRPr>
          </a:p>
        </p:txBody>
      </p:sp>
      <p:sp>
        <p:nvSpPr>
          <p:cNvPr id="11" name="Flowchart: Predefined Process 10">
            <a:extLst>
              <a:ext uri="{FF2B5EF4-FFF2-40B4-BE49-F238E27FC236}">
                <a16:creationId xmlns:a16="http://schemas.microsoft.com/office/drawing/2014/main" id="{33B88238-165C-C7BC-E0A2-E4E2B2EAF678}"/>
              </a:ext>
            </a:extLst>
          </p:cNvPr>
          <p:cNvSpPr/>
          <p:nvPr/>
        </p:nvSpPr>
        <p:spPr bwMode="auto">
          <a:xfrm>
            <a:off x="13528482" y="13290195"/>
            <a:ext cx="2395162" cy="13075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a:ea typeface="Segoe UI" pitchFamily="34" charset="0"/>
                <a:cs typeface="Segoe UI"/>
              </a:rPr>
              <a:t>Create Project contract</a:t>
            </a:r>
            <a:endParaRPr lang="en-US" sz="1200">
              <a:solidFill>
                <a:sysClr val="windowText" lastClr="000000"/>
              </a:solidFill>
              <a:ea typeface="Segoe UI" pitchFamily="34" charset="0"/>
              <a:cs typeface="Segoe UI" pitchFamily="34" charset="0"/>
            </a:endParaRPr>
          </a:p>
        </p:txBody>
      </p:sp>
      <p:cxnSp>
        <p:nvCxnSpPr>
          <p:cNvPr id="3" name="Straight Arrow Connector 2">
            <a:extLst>
              <a:ext uri="{FF2B5EF4-FFF2-40B4-BE49-F238E27FC236}">
                <a16:creationId xmlns:a16="http://schemas.microsoft.com/office/drawing/2014/main" id="{8BBE0AC0-783B-6932-7DA8-9CA56FE53440}"/>
              </a:ext>
            </a:extLst>
          </p:cNvPr>
          <p:cNvCxnSpPr>
            <a:cxnSpLocks/>
          </p:cNvCxnSpPr>
          <p:nvPr/>
        </p:nvCxnSpPr>
        <p:spPr>
          <a:xfrm>
            <a:off x="19123653" y="12383364"/>
            <a:ext cx="34789" cy="8244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9E06CDA-E670-7291-4C7D-1B3469C18C04}"/>
              </a:ext>
            </a:extLst>
          </p:cNvPr>
          <p:cNvCxnSpPr>
            <a:cxnSpLocks/>
            <a:stCxn id="8" idx="2"/>
            <a:endCxn id="78" idx="0"/>
          </p:cNvCxnSpPr>
          <p:nvPr/>
        </p:nvCxnSpPr>
        <p:spPr>
          <a:xfrm>
            <a:off x="10665100" y="12462209"/>
            <a:ext cx="0" cy="80941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1C3AFAA-274F-55B0-9EBE-F53CAD74C5ED}"/>
              </a:ext>
            </a:extLst>
          </p:cNvPr>
          <p:cNvCxnSpPr>
            <a:cxnSpLocks/>
            <a:stCxn id="78" idx="2"/>
            <a:endCxn id="103" idx="0"/>
          </p:cNvCxnSpPr>
          <p:nvPr/>
        </p:nvCxnSpPr>
        <p:spPr>
          <a:xfrm>
            <a:off x="10665100" y="14579218"/>
            <a:ext cx="0" cy="73148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26E3FA3-A2BB-74CD-554F-DFF152D98254}"/>
              </a:ext>
            </a:extLst>
          </p:cNvPr>
          <p:cNvCxnSpPr>
            <a:cxnSpLocks/>
            <a:stCxn id="52" idx="2"/>
            <a:endCxn id="75" idx="0"/>
          </p:cNvCxnSpPr>
          <p:nvPr/>
        </p:nvCxnSpPr>
        <p:spPr>
          <a:xfrm flipH="1">
            <a:off x="8876264" y="8654519"/>
            <a:ext cx="83" cy="53885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C311324-5EFC-5026-6916-5B2D41B29F3E}"/>
              </a:ext>
            </a:extLst>
          </p:cNvPr>
          <p:cNvCxnSpPr>
            <a:cxnSpLocks/>
            <a:stCxn id="9" idx="2"/>
            <a:endCxn id="11" idx="0"/>
          </p:cNvCxnSpPr>
          <p:nvPr/>
        </p:nvCxnSpPr>
        <p:spPr>
          <a:xfrm flipH="1">
            <a:off x="14726063" y="12418093"/>
            <a:ext cx="2565" cy="8721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CD56B1B-E16C-14DA-403D-34407FC9D5AB}"/>
              </a:ext>
            </a:extLst>
          </p:cNvPr>
          <p:cNvCxnSpPr>
            <a:cxnSpLocks/>
            <a:stCxn id="15" idx="2"/>
            <a:endCxn id="7" idx="0"/>
          </p:cNvCxnSpPr>
          <p:nvPr/>
        </p:nvCxnSpPr>
        <p:spPr>
          <a:xfrm flipH="1">
            <a:off x="2003032" y="5140302"/>
            <a:ext cx="14701" cy="53246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DE8E7261-BB33-33C6-F0B7-B069F0CE22A3}"/>
              </a:ext>
            </a:extLst>
          </p:cNvPr>
          <p:cNvCxnSpPr>
            <a:cxnSpLocks/>
            <a:stCxn id="87" idx="3"/>
            <a:endCxn id="96" idx="1"/>
          </p:cNvCxnSpPr>
          <p:nvPr/>
        </p:nvCxnSpPr>
        <p:spPr>
          <a:xfrm>
            <a:off x="5442858" y="2463600"/>
            <a:ext cx="2248328" cy="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833C2DB-89DC-3D96-0CB0-AC0A103BBB7A}"/>
              </a:ext>
            </a:extLst>
          </p:cNvPr>
          <p:cNvCxnSpPr>
            <a:stCxn id="7" idx="3"/>
            <a:endCxn id="87" idx="2"/>
          </p:cNvCxnSpPr>
          <p:nvPr/>
        </p:nvCxnSpPr>
        <p:spPr>
          <a:xfrm flipV="1">
            <a:off x="3009609" y="3115180"/>
            <a:ext cx="1446408" cy="3211383"/>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6107BA0-5DC6-0204-F1C5-348835D2190D}"/>
              </a:ext>
            </a:extLst>
          </p:cNvPr>
          <p:cNvCxnSpPr>
            <a:stCxn id="75" idx="1"/>
            <a:endCxn id="77" idx="0"/>
          </p:cNvCxnSpPr>
          <p:nvPr/>
        </p:nvCxnSpPr>
        <p:spPr>
          <a:xfrm rot="10800000" flipV="1">
            <a:off x="7356199" y="9892886"/>
            <a:ext cx="401915" cy="118288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F216F4E1-8105-24DD-95F4-BB3B9DAC4F95}"/>
              </a:ext>
            </a:extLst>
          </p:cNvPr>
          <p:cNvCxnSpPr>
            <a:stCxn id="75" idx="3"/>
            <a:endCxn id="8" idx="0"/>
          </p:cNvCxnSpPr>
          <p:nvPr/>
        </p:nvCxnSpPr>
        <p:spPr>
          <a:xfrm>
            <a:off x="9994415" y="9892887"/>
            <a:ext cx="670685" cy="1170290"/>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13DBB068-5593-7426-A0A9-6F28F269D884}"/>
              </a:ext>
            </a:extLst>
          </p:cNvPr>
          <p:cNvCxnSpPr>
            <a:cxnSpLocks/>
            <a:stCxn id="77" idx="2"/>
            <a:endCxn id="11" idx="2"/>
          </p:cNvCxnSpPr>
          <p:nvPr/>
        </p:nvCxnSpPr>
        <p:spPr>
          <a:xfrm rot="16200000" flipH="1">
            <a:off x="9933919" y="9805642"/>
            <a:ext cx="2214423" cy="7369865"/>
          </a:xfrm>
          <a:prstGeom prst="bentConnector3">
            <a:avLst>
              <a:gd name="adj1" fmla="val 18712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83">
            <a:extLst>
              <a:ext uri="{FF2B5EF4-FFF2-40B4-BE49-F238E27FC236}">
                <a16:creationId xmlns:a16="http://schemas.microsoft.com/office/drawing/2014/main" id="{FDEF7004-FA24-D40E-5B70-6EE15D1C0B89}"/>
              </a:ext>
            </a:extLst>
          </p:cNvPr>
          <p:cNvCxnSpPr>
            <a:endCxn id="52" idx="3"/>
          </p:cNvCxnSpPr>
          <p:nvPr/>
        </p:nvCxnSpPr>
        <p:spPr>
          <a:xfrm rot="16200000" flipV="1">
            <a:off x="9170580" y="8906640"/>
            <a:ext cx="3761970" cy="195013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88548"/>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angle 254">
            <a:extLst>
              <a:ext uri="{FF2B5EF4-FFF2-40B4-BE49-F238E27FC236}">
                <a16:creationId xmlns:a16="http://schemas.microsoft.com/office/drawing/2014/main" id="{46986D0C-63F4-AC0C-281D-ADA1F255885C}"/>
              </a:ext>
            </a:extLst>
          </p:cNvPr>
          <p:cNvSpPr/>
          <p:nvPr/>
        </p:nvSpPr>
        <p:spPr bwMode="auto">
          <a:xfrm>
            <a:off x="5944604" y="2154999"/>
            <a:ext cx="9744576" cy="14399452"/>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7" y="22485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33877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29417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208012" y="54044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Plan project scope and schedule</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318556" y="5404458"/>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Manage project scope and schedule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3224620" y="801800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project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803575" y="80097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resource requirements at task level</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876206" y="1020551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Identify and propose project resource</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6781800" y="1019348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Request resource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6613083" y="33877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Resource a project</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6826638" y="593096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resources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0035624" y="593096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Define resource characteristics</a:t>
            </a:r>
          </a:p>
        </p:txBody>
      </p:sp>
      <p:sp>
        <p:nvSpPr>
          <p:cNvPr id="102" name="Flowchart: Predefined Process 101">
            <a:extLst>
              <a:ext uri="{FF2B5EF4-FFF2-40B4-BE49-F238E27FC236}">
                <a16:creationId xmlns:a16="http://schemas.microsoft.com/office/drawing/2014/main" id="{4594E51A-6511-0B28-4EDE-34C7F9432A71}"/>
              </a:ext>
            </a:extLst>
          </p:cNvPr>
          <p:cNvSpPr/>
          <p:nvPr/>
        </p:nvSpPr>
        <p:spPr bwMode="auto">
          <a:xfrm>
            <a:off x="12922764" y="102601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Approve and book project resource</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180637" y="13800574"/>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5" idx="1"/>
            <a:endCxn id="84" idx="1"/>
          </p:cNvCxnSpPr>
          <p:nvPr/>
        </p:nvCxnSpPr>
        <p:spPr>
          <a:xfrm rot="10800000" flipH="1" flipV="1">
            <a:off x="297946" y="4117798"/>
            <a:ext cx="20613" cy="2016709"/>
          </a:xfrm>
          <a:prstGeom prst="bentConnector3">
            <a:avLst>
              <a:gd name="adj1" fmla="val -1109009"/>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3" idx="3"/>
            <a:endCxn id="96" idx="1"/>
          </p:cNvCxnSpPr>
          <p:nvPr/>
        </p:nvCxnSpPr>
        <p:spPr>
          <a:xfrm>
            <a:off x="5254612" y="4116914"/>
            <a:ext cx="1358475" cy="88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31712" y="6134504"/>
            <a:ext cx="87630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4408162" y="6864550"/>
            <a:ext cx="16608" cy="1153452"/>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86" idx="1"/>
          </p:cNvCxnSpPr>
          <p:nvPr/>
        </p:nvCxnSpPr>
        <p:spPr>
          <a:xfrm flipV="1">
            <a:off x="5624924" y="8739800"/>
            <a:ext cx="1178655" cy="8248"/>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88" idx="3"/>
            <a:endCxn id="87" idx="1"/>
          </p:cNvCxnSpPr>
          <p:nvPr/>
        </p:nvCxnSpPr>
        <p:spPr>
          <a:xfrm>
            <a:off x="9182100" y="10923534"/>
            <a:ext cx="694106" cy="1203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a:endCxn id="101" idx="1"/>
          </p:cNvCxnSpPr>
          <p:nvPr/>
        </p:nvCxnSpPr>
        <p:spPr>
          <a:xfrm>
            <a:off x="9226938" y="6661010"/>
            <a:ext cx="808686" cy="3"/>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Diamond 25">
            <a:extLst>
              <a:ext uri="{FF2B5EF4-FFF2-40B4-BE49-F238E27FC236}">
                <a16:creationId xmlns:a16="http://schemas.microsoft.com/office/drawing/2014/main" id="{B5DEF0B0-C72B-F6F0-090D-EF4AA89ED6D4}"/>
              </a:ext>
            </a:extLst>
          </p:cNvPr>
          <p:cNvSpPr/>
          <p:nvPr/>
        </p:nvSpPr>
        <p:spPr bwMode="auto">
          <a:xfrm>
            <a:off x="9823763" y="8106066"/>
            <a:ext cx="2797791" cy="1260981"/>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resource booking centralized?</a:t>
            </a:r>
          </a:p>
        </p:txBody>
      </p:sp>
      <p:cxnSp>
        <p:nvCxnSpPr>
          <p:cNvPr id="70" name="Connector: Elbow 69">
            <a:extLst>
              <a:ext uri="{FF2B5EF4-FFF2-40B4-BE49-F238E27FC236}">
                <a16:creationId xmlns:a16="http://schemas.microsoft.com/office/drawing/2014/main" id="{6FE7E32F-97D9-019B-FD63-409D06DD0C57}"/>
              </a:ext>
            </a:extLst>
          </p:cNvPr>
          <p:cNvCxnSpPr>
            <a:cxnSpLocks/>
            <a:stCxn id="86" idx="3"/>
            <a:endCxn id="26" idx="1"/>
          </p:cNvCxnSpPr>
          <p:nvPr/>
        </p:nvCxnSpPr>
        <p:spPr>
          <a:xfrm flipV="1">
            <a:off x="9203875" y="8736557"/>
            <a:ext cx="619884" cy="3247"/>
          </a:xfrm>
          <a:prstGeom prst="bentConnector3">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Flowchart: Predefined Process 73">
            <a:extLst>
              <a:ext uri="{FF2B5EF4-FFF2-40B4-BE49-F238E27FC236}">
                <a16:creationId xmlns:a16="http://schemas.microsoft.com/office/drawing/2014/main" id="{F06F6934-5262-3ED2-13DA-8E4B843BC7E3}"/>
              </a:ext>
            </a:extLst>
          </p:cNvPr>
          <p:cNvSpPr/>
          <p:nvPr/>
        </p:nvSpPr>
        <p:spPr bwMode="auto">
          <a:xfrm>
            <a:off x="12926931" y="801543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Identify and book project resource</a:t>
            </a:r>
          </a:p>
        </p:txBody>
      </p:sp>
      <p:cxnSp>
        <p:nvCxnSpPr>
          <p:cNvPr id="76" name="Connector: Elbow 75">
            <a:extLst>
              <a:ext uri="{FF2B5EF4-FFF2-40B4-BE49-F238E27FC236}">
                <a16:creationId xmlns:a16="http://schemas.microsoft.com/office/drawing/2014/main" id="{7CA06B7C-E829-62D9-9097-E315344C8C24}"/>
              </a:ext>
            </a:extLst>
          </p:cNvPr>
          <p:cNvCxnSpPr>
            <a:cxnSpLocks/>
            <a:stCxn id="74" idx="3"/>
            <a:endCxn id="103" idx="3"/>
          </p:cNvCxnSpPr>
          <p:nvPr/>
        </p:nvCxnSpPr>
        <p:spPr>
          <a:xfrm flipH="1">
            <a:off x="12193792" y="8745483"/>
            <a:ext cx="3133443" cy="5401683"/>
          </a:xfrm>
          <a:prstGeom prst="bentConnector3">
            <a:avLst>
              <a:gd name="adj1" fmla="val -7295"/>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61406BDF-89C9-006A-6B4F-FD0C2DDFFA83}"/>
              </a:ext>
            </a:extLst>
          </p:cNvPr>
          <p:cNvSpPr txBox="1"/>
          <p:nvPr/>
        </p:nvSpPr>
        <p:spPr>
          <a:xfrm>
            <a:off x="12656193" y="8445262"/>
            <a:ext cx="205184" cy="184666"/>
          </a:xfrm>
          <a:prstGeom prst="rect">
            <a:avLst/>
          </a:prstGeom>
          <a:noFill/>
        </p:spPr>
        <p:txBody>
          <a:bodyPr wrap="none" lIns="0" tIns="0" rIns="0" bIns="0" rtlCol="0">
            <a:spAutoFit/>
          </a:bodyPr>
          <a:lstStyle/>
          <a:p>
            <a:pPr algn="l"/>
            <a:r>
              <a:rPr lang="en-US" sz="1200" dirty="0"/>
              <a:t>No</a:t>
            </a:r>
            <a:endParaRPr lang="en-NL" sz="1200" dirty="0" err="1"/>
          </a:p>
        </p:txBody>
      </p:sp>
      <p:cxnSp>
        <p:nvCxnSpPr>
          <p:cNvPr id="121" name="Connector: Elbow 120">
            <a:extLst>
              <a:ext uri="{FF2B5EF4-FFF2-40B4-BE49-F238E27FC236}">
                <a16:creationId xmlns:a16="http://schemas.microsoft.com/office/drawing/2014/main" id="{042B6F84-224A-E4D5-B8C6-1304718B8189}"/>
              </a:ext>
            </a:extLst>
          </p:cNvPr>
          <p:cNvCxnSpPr>
            <a:cxnSpLocks/>
            <a:stCxn id="96" idx="1"/>
            <a:endCxn id="86" idx="1"/>
          </p:cNvCxnSpPr>
          <p:nvPr/>
        </p:nvCxnSpPr>
        <p:spPr>
          <a:xfrm rot="10800000" flipH="1" flipV="1">
            <a:off x="6613083" y="4117798"/>
            <a:ext cx="190492" cy="4622005"/>
          </a:xfrm>
          <a:prstGeom prst="bentConnector3">
            <a:avLst>
              <a:gd name="adj1" fmla="val -120005"/>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3520B21-7CB1-88A6-4222-5EC352DD967E}"/>
              </a:ext>
            </a:extLst>
          </p:cNvPr>
          <p:cNvSpPr txBox="1"/>
          <p:nvPr/>
        </p:nvSpPr>
        <p:spPr>
          <a:xfrm>
            <a:off x="10740786" y="9528126"/>
            <a:ext cx="217304" cy="184666"/>
          </a:xfrm>
          <a:prstGeom prst="rect">
            <a:avLst/>
          </a:prstGeom>
          <a:noFill/>
        </p:spPr>
        <p:txBody>
          <a:bodyPr wrap="none" lIns="0" tIns="0" rIns="0" bIns="0" rtlCol="0">
            <a:spAutoFit/>
          </a:bodyPr>
          <a:lstStyle/>
          <a:p>
            <a:pPr algn="l"/>
            <a:r>
              <a:rPr lang="en-US" sz="1200" dirty="0"/>
              <a:t>Yes</a:t>
            </a:r>
            <a:endParaRPr lang="en-NL" sz="1200" dirty="0" err="1"/>
          </a:p>
        </p:txBody>
      </p:sp>
      <p:cxnSp>
        <p:nvCxnSpPr>
          <p:cNvPr id="212" name="Connector: Elbow 211">
            <a:extLst>
              <a:ext uri="{FF2B5EF4-FFF2-40B4-BE49-F238E27FC236}">
                <a16:creationId xmlns:a16="http://schemas.microsoft.com/office/drawing/2014/main" id="{A62E2D77-F8AB-6AD2-37FD-2E386F9185B7}"/>
              </a:ext>
            </a:extLst>
          </p:cNvPr>
          <p:cNvCxnSpPr>
            <a:cxnSpLocks/>
            <a:stCxn id="26" idx="2"/>
            <a:endCxn id="88" idx="0"/>
          </p:cNvCxnSpPr>
          <p:nvPr/>
        </p:nvCxnSpPr>
        <p:spPr>
          <a:xfrm rot="5400000">
            <a:off x="9189087" y="8159915"/>
            <a:ext cx="826441" cy="3240705"/>
          </a:xfrm>
          <a:prstGeom prst="bentConnector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1" name="Diamond 230">
            <a:extLst>
              <a:ext uri="{FF2B5EF4-FFF2-40B4-BE49-F238E27FC236}">
                <a16:creationId xmlns:a16="http://schemas.microsoft.com/office/drawing/2014/main" id="{D5D78B6D-F833-EA3B-DAA2-EC4E43ED9C74}"/>
              </a:ext>
            </a:extLst>
          </p:cNvPr>
          <p:cNvSpPr/>
          <p:nvPr/>
        </p:nvSpPr>
        <p:spPr bwMode="auto">
          <a:xfrm>
            <a:off x="9839143" y="12226653"/>
            <a:ext cx="2468323" cy="1260981"/>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a:t>
            </a:r>
            <a:r>
              <a:rPr lang="en-US" sz="1100">
                <a:solidFill>
                  <a:schemeClr val="tx1"/>
                </a:solidFill>
                <a:ea typeface="Segoe UI" pitchFamily="34" charset="0"/>
                <a:cs typeface="Segoe UI" pitchFamily="34" charset="0"/>
              </a:rPr>
              <a:t>resource well matched?</a:t>
            </a:r>
            <a:endParaRPr lang="en-US" sz="1100" dirty="0">
              <a:solidFill>
                <a:schemeClr val="tx1"/>
              </a:solidFill>
              <a:ea typeface="Segoe UI" pitchFamily="34" charset="0"/>
              <a:cs typeface="Segoe UI" pitchFamily="34" charset="0"/>
            </a:endParaRPr>
          </a:p>
        </p:txBody>
      </p:sp>
      <p:cxnSp>
        <p:nvCxnSpPr>
          <p:cNvPr id="237" name="Connector: Elbow 236">
            <a:extLst>
              <a:ext uri="{FF2B5EF4-FFF2-40B4-BE49-F238E27FC236}">
                <a16:creationId xmlns:a16="http://schemas.microsoft.com/office/drawing/2014/main" id="{664A6A66-A51E-302E-38FE-D4DF72DD47C8}"/>
              </a:ext>
            </a:extLst>
          </p:cNvPr>
          <p:cNvCxnSpPr>
            <a:cxnSpLocks/>
            <a:stCxn id="87" idx="2"/>
            <a:endCxn id="231" idx="0"/>
          </p:cNvCxnSpPr>
          <p:nvPr/>
        </p:nvCxnSpPr>
        <p:spPr>
          <a:xfrm rot="5400000">
            <a:off x="10794309" y="11944606"/>
            <a:ext cx="561040" cy="3055"/>
          </a:xfrm>
          <a:prstGeom prst="bentConnector3">
            <a:avLst>
              <a:gd name="adj1" fmla="val 50000"/>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064F3734-863F-0686-B1F8-C6DA7F820F52}"/>
              </a:ext>
            </a:extLst>
          </p:cNvPr>
          <p:cNvSpPr txBox="1"/>
          <p:nvPr/>
        </p:nvSpPr>
        <p:spPr>
          <a:xfrm>
            <a:off x="13597961" y="12568701"/>
            <a:ext cx="217304" cy="184666"/>
          </a:xfrm>
          <a:prstGeom prst="rect">
            <a:avLst/>
          </a:prstGeom>
          <a:noFill/>
        </p:spPr>
        <p:txBody>
          <a:bodyPr wrap="none" lIns="0" tIns="0" rIns="0" bIns="0" rtlCol="0">
            <a:spAutoFit/>
          </a:bodyPr>
          <a:lstStyle/>
          <a:p>
            <a:pPr algn="l"/>
            <a:r>
              <a:rPr lang="en-US" sz="1200" dirty="0"/>
              <a:t>Yes</a:t>
            </a:r>
            <a:endParaRPr lang="en-NL" sz="1200" dirty="0" err="1"/>
          </a:p>
        </p:txBody>
      </p:sp>
      <p:cxnSp>
        <p:nvCxnSpPr>
          <p:cNvPr id="246" name="Connector: Elbow 245">
            <a:extLst>
              <a:ext uri="{FF2B5EF4-FFF2-40B4-BE49-F238E27FC236}">
                <a16:creationId xmlns:a16="http://schemas.microsoft.com/office/drawing/2014/main" id="{F49C60E4-A796-3D77-701A-3234084E2A3F}"/>
              </a:ext>
            </a:extLst>
          </p:cNvPr>
          <p:cNvCxnSpPr>
            <a:cxnSpLocks/>
            <a:stCxn id="231" idx="1"/>
            <a:endCxn id="88" idx="2"/>
          </p:cNvCxnSpPr>
          <p:nvPr/>
        </p:nvCxnSpPr>
        <p:spPr>
          <a:xfrm rot="10800000">
            <a:off x="7981955" y="11653576"/>
            <a:ext cx="1857189" cy="1203564"/>
          </a:xfrm>
          <a:prstGeom prst="bentConnector2">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07998890-A414-EA24-A93E-3AE8E6DE2532}"/>
              </a:ext>
            </a:extLst>
          </p:cNvPr>
          <p:cNvSpPr txBox="1"/>
          <p:nvPr/>
        </p:nvSpPr>
        <p:spPr>
          <a:xfrm>
            <a:off x="8834187" y="12620583"/>
            <a:ext cx="205184" cy="184666"/>
          </a:xfrm>
          <a:prstGeom prst="rect">
            <a:avLst/>
          </a:prstGeom>
          <a:noFill/>
        </p:spPr>
        <p:txBody>
          <a:bodyPr wrap="none" lIns="0" tIns="0" rIns="0" bIns="0" rtlCol="0">
            <a:spAutoFit/>
          </a:bodyPr>
          <a:lstStyle/>
          <a:p>
            <a:pPr algn="l"/>
            <a:r>
              <a:rPr lang="en-US" sz="1200" dirty="0"/>
              <a:t>No</a:t>
            </a:r>
            <a:endParaRPr lang="en-NL" sz="1200" dirty="0" err="1"/>
          </a:p>
        </p:txBody>
      </p:sp>
      <p:cxnSp>
        <p:nvCxnSpPr>
          <p:cNvPr id="278" name="Connector: Elbow 277">
            <a:extLst>
              <a:ext uri="{FF2B5EF4-FFF2-40B4-BE49-F238E27FC236}">
                <a16:creationId xmlns:a16="http://schemas.microsoft.com/office/drawing/2014/main" id="{DA2C8334-5553-1448-A323-412E6DBC48D1}"/>
              </a:ext>
            </a:extLst>
          </p:cNvPr>
          <p:cNvCxnSpPr>
            <a:cxnSpLocks/>
            <a:stCxn id="96" idx="2"/>
            <a:endCxn id="100" idx="1"/>
          </p:cNvCxnSpPr>
          <p:nvPr/>
        </p:nvCxnSpPr>
        <p:spPr>
          <a:xfrm rot="5400000">
            <a:off x="6413356" y="5261132"/>
            <a:ext cx="1813165" cy="986591"/>
          </a:xfrm>
          <a:prstGeom prst="bentConnector4">
            <a:avLst>
              <a:gd name="adj1" fmla="val 29868"/>
              <a:gd name="adj2" fmla="val 12317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5230349F-91D6-8F23-C0E9-AD5A281B7FC7}"/>
              </a:ext>
            </a:extLst>
          </p:cNvPr>
          <p:cNvCxnSpPr>
            <a:cxnSpLocks/>
            <a:stCxn id="26" idx="3"/>
            <a:endCxn id="74" idx="1"/>
          </p:cNvCxnSpPr>
          <p:nvPr/>
        </p:nvCxnSpPr>
        <p:spPr>
          <a:xfrm>
            <a:off x="12621554" y="8736553"/>
            <a:ext cx="305381" cy="892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4D7C7501-0C0C-AD4D-B9AA-2BE9A53D025C}"/>
              </a:ext>
            </a:extLst>
          </p:cNvPr>
          <p:cNvCxnSpPr>
            <a:cxnSpLocks/>
            <a:stCxn id="102" idx="3"/>
            <a:endCxn id="103" idx="3"/>
          </p:cNvCxnSpPr>
          <p:nvPr/>
        </p:nvCxnSpPr>
        <p:spPr>
          <a:xfrm flipH="1">
            <a:off x="12193788" y="10990240"/>
            <a:ext cx="3129276" cy="3156922"/>
          </a:xfrm>
          <a:prstGeom prst="bentConnector3">
            <a:avLst>
              <a:gd name="adj1" fmla="val -730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Connector: Elbow 313">
            <a:extLst>
              <a:ext uri="{FF2B5EF4-FFF2-40B4-BE49-F238E27FC236}">
                <a16:creationId xmlns:a16="http://schemas.microsoft.com/office/drawing/2014/main" id="{1DFC5C66-D4E9-269D-91A4-1B7ECFAB72A7}"/>
              </a:ext>
            </a:extLst>
          </p:cNvPr>
          <p:cNvCxnSpPr>
            <a:cxnSpLocks/>
            <a:stCxn id="231" idx="3"/>
            <a:endCxn id="102" idx="2"/>
          </p:cNvCxnSpPr>
          <p:nvPr/>
        </p:nvCxnSpPr>
        <p:spPr>
          <a:xfrm flipV="1">
            <a:off x="12307466" y="11720286"/>
            <a:ext cx="1815448" cy="1136858"/>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F15FF49-597E-E58C-9B90-6BB5F7B8CA94}"/>
              </a:ext>
            </a:extLst>
          </p:cNvPr>
          <p:cNvCxnSpPr>
            <a:cxnSpLocks/>
            <a:stCxn id="101" idx="2"/>
            <a:endCxn id="26" idx="0"/>
          </p:cNvCxnSpPr>
          <p:nvPr/>
        </p:nvCxnSpPr>
        <p:spPr>
          <a:xfrm flipH="1">
            <a:off x="11222659" y="7391059"/>
            <a:ext cx="13119" cy="71500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7614EF1-7649-99A4-3BA9-B3A4775F4EC4}"/>
              </a:ext>
            </a:extLst>
          </p:cNvPr>
          <p:cNvSpPr/>
          <p:nvPr/>
        </p:nvSpPr>
        <p:spPr bwMode="auto">
          <a:xfrm>
            <a:off x="3241452" y="3386864"/>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Govern project</a:t>
            </a:r>
          </a:p>
        </p:txBody>
      </p:sp>
      <p:cxnSp>
        <p:nvCxnSpPr>
          <p:cNvPr id="8" name="Straight Arrow Connector 7">
            <a:extLst>
              <a:ext uri="{FF2B5EF4-FFF2-40B4-BE49-F238E27FC236}">
                <a16:creationId xmlns:a16="http://schemas.microsoft.com/office/drawing/2014/main" id="{17CC9D89-9DF7-F986-5464-38E3A770FCB8}"/>
              </a:ext>
            </a:extLst>
          </p:cNvPr>
          <p:cNvCxnSpPr>
            <a:stCxn id="15" idx="3"/>
            <a:endCxn id="3" idx="1"/>
          </p:cNvCxnSpPr>
          <p:nvPr/>
        </p:nvCxnSpPr>
        <p:spPr>
          <a:xfrm flipV="1">
            <a:off x="2311103" y="4116914"/>
            <a:ext cx="930353" cy="88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Flowchart: Predefined Process 9">
            <a:extLst>
              <a:ext uri="{FF2B5EF4-FFF2-40B4-BE49-F238E27FC236}">
                <a16:creationId xmlns:a16="http://schemas.microsoft.com/office/drawing/2014/main" id="{35B012F0-AD24-7DF2-A1E2-8A7C3FFF2A55}"/>
              </a:ext>
            </a:extLst>
          </p:cNvPr>
          <p:cNvSpPr/>
          <p:nvPr/>
        </p:nvSpPr>
        <p:spPr bwMode="auto">
          <a:xfrm>
            <a:off x="15839574" y="91542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Revise project scope and schedule</a:t>
            </a:r>
          </a:p>
        </p:txBody>
      </p:sp>
      <p:sp>
        <p:nvSpPr>
          <p:cNvPr id="21" name="Rectangle 20">
            <a:extLst>
              <a:ext uri="{FF2B5EF4-FFF2-40B4-BE49-F238E27FC236}">
                <a16:creationId xmlns:a16="http://schemas.microsoft.com/office/drawing/2014/main" id="{67C19CFC-6BB8-54E2-7B58-D9FF1B3F1ED0}"/>
              </a:ext>
            </a:extLst>
          </p:cNvPr>
          <p:cNvSpPr/>
          <p:nvPr/>
        </p:nvSpPr>
        <p:spPr bwMode="auto">
          <a:xfrm>
            <a:off x="16052787" y="5826939"/>
            <a:ext cx="2013156" cy="1460092"/>
          </a:xfrm>
          <a:prstGeom prst="rect">
            <a:avLst/>
          </a:prstGeom>
          <a:solidFill>
            <a:schemeClr val="accent1"/>
          </a:solidFill>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bg1"/>
                </a:solidFill>
                <a:ea typeface="Segoe UI" pitchFamily="34" charset="0"/>
                <a:cs typeface="Segoe UI" pitchFamily="34" charset="0"/>
              </a:rPr>
              <a:t>Manage project scope and schedule</a:t>
            </a:r>
          </a:p>
        </p:txBody>
      </p:sp>
      <p:cxnSp>
        <p:nvCxnSpPr>
          <p:cNvPr id="25" name="Connector: Elbow 24">
            <a:extLst>
              <a:ext uri="{FF2B5EF4-FFF2-40B4-BE49-F238E27FC236}">
                <a16:creationId xmlns:a16="http://schemas.microsoft.com/office/drawing/2014/main" id="{5B684D50-8F4C-F0E7-0874-88475189788A}"/>
              </a:ext>
            </a:extLst>
          </p:cNvPr>
          <p:cNvCxnSpPr>
            <a:cxnSpLocks/>
          </p:cNvCxnSpPr>
          <p:nvPr/>
        </p:nvCxnSpPr>
        <p:spPr>
          <a:xfrm rot="10800000">
            <a:off x="7838077" y="9434768"/>
            <a:ext cx="8011027" cy="449521"/>
          </a:xfrm>
          <a:prstGeom prst="bentConnector3">
            <a:avLst>
              <a:gd name="adj1" fmla="val 10002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5BD8F21-A56B-296B-ED82-032983C287C4}"/>
              </a:ext>
            </a:extLst>
          </p:cNvPr>
          <p:cNvCxnSpPr>
            <a:stCxn id="21" idx="2"/>
            <a:endCxn id="10" idx="0"/>
          </p:cNvCxnSpPr>
          <p:nvPr/>
        </p:nvCxnSpPr>
        <p:spPr>
          <a:xfrm flipH="1">
            <a:off x="17039728" y="7287035"/>
            <a:ext cx="19641" cy="186720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E4DDD938-4649-0562-96A5-C7ED971C4A6E}"/>
              </a:ext>
            </a:extLst>
          </p:cNvPr>
          <p:cNvSpPr/>
          <p:nvPr/>
        </p:nvSpPr>
        <p:spPr bwMode="auto">
          <a:xfrm>
            <a:off x="16053199" y="338049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Project to profit</a:t>
            </a:r>
          </a:p>
        </p:txBody>
      </p:sp>
      <p:cxnSp>
        <p:nvCxnSpPr>
          <p:cNvPr id="52" name="Straight Arrow Connector 51">
            <a:extLst>
              <a:ext uri="{FF2B5EF4-FFF2-40B4-BE49-F238E27FC236}">
                <a16:creationId xmlns:a16="http://schemas.microsoft.com/office/drawing/2014/main" id="{359FF6FB-F240-5159-9C78-4BC7D94C0CD2}"/>
              </a:ext>
            </a:extLst>
          </p:cNvPr>
          <p:cNvCxnSpPr>
            <a:stCxn id="50" idx="2"/>
            <a:endCxn id="21" idx="0"/>
          </p:cNvCxnSpPr>
          <p:nvPr/>
        </p:nvCxnSpPr>
        <p:spPr>
          <a:xfrm flipH="1">
            <a:off x="17059365" y="4840588"/>
            <a:ext cx="412" cy="98635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2739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776500" y="716279"/>
            <a:ext cx="7229052" cy="14667177"/>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4108" y="36390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169335" y="341458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Validate transactions to be invoiced</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7166016" y="528949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Generate invoice proposals</a:t>
            </a:r>
          </a:p>
        </p:txBody>
      </p:sp>
      <p:sp>
        <p:nvSpPr>
          <p:cNvPr id="93" name="Diamond 92">
            <a:extLst>
              <a:ext uri="{FF2B5EF4-FFF2-40B4-BE49-F238E27FC236}">
                <a16:creationId xmlns:a16="http://schemas.microsoft.com/office/drawing/2014/main" id="{D3C5829D-9BA9-0E09-DF70-C6BB0BD58981}"/>
              </a:ext>
            </a:extLst>
          </p:cNvPr>
          <p:cNvSpPr/>
          <p:nvPr/>
        </p:nvSpPr>
        <p:spPr bwMode="auto">
          <a:xfrm>
            <a:off x="7166016" y="11334634"/>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Is credit note?</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66024"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Process project invoices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66016" y="716441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Review and approve invoice proposal</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0766466" y="1069562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Generate and send invoice</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0766465" y="1260035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Generate and send credit note</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960038" y="1452109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3" idx="0"/>
          </p:cNvCxnSpPr>
          <p:nvPr/>
        </p:nvCxnSpPr>
        <p:spPr>
          <a:xfrm>
            <a:off x="11966615" y="14060447"/>
            <a:ext cx="1" cy="46064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Diamond 3">
            <a:extLst>
              <a:ext uri="{FF2B5EF4-FFF2-40B4-BE49-F238E27FC236}">
                <a16:creationId xmlns:a16="http://schemas.microsoft.com/office/drawing/2014/main" id="{4BEFBA87-CE84-D642-1AE0-FF138CE633E9}"/>
              </a:ext>
            </a:extLst>
          </p:cNvPr>
          <p:cNvSpPr/>
          <p:nvPr/>
        </p:nvSpPr>
        <p:spPr bwMode="auto">
          <a:xfrm>
            <a:off x="7166016" y="9254642"/>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a:solidFill>
                  <a:schemeClr val="tx1"/>
                </a:solidFill>
                <a:ea typeface="Segoe UI" pitchFamily="34" charset="0"/>
                <a:cs typeface="Segoe UI" pitchFamily="34" charset="0"/>
              </a:rPr>
              <a:t>Is approved?</a:t>
            </a:r>
          </a:p>
        </p:txBody>
      </p:sp>
      <p:sp>
        <p:nvSpPr>
          <p:cNvPr id="6" name="Rectangle 5">
            <a:extLst>
              <a:ext uri="{FF2B5EF4-FFF2-40B4-BE49-F238E27FC236}">
                <a16:creationId xmlns:a16="http://schemas.microsoft.com/office/drawing/2014/main" id="{649ED031-9097-73D1-D76F-D7CE05CB7012}"/>
              </a:ext>
            </a:extLst>
          </p:cNvPr>
          <p:cNvSpPr/>
          <p:nvPr/>
        </p:nvSpPr>
        <p:spPr bwMode="auto">
          <a:xfrm>
            <a:off x="3192441" y="7570801"/>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supply chain</a:t>
            </a:r>
          </a:p>
        </p:txBody>
      </p:sp>
      <p:sp>
        <p:nvSpPr>
          <p:cNvPr id="9" name="Rectangle 8">
            <a:extLst>
              <a:ext uri="{FF2B5EF4-FFF2-40B4-BE49-F238E27FC236}">
                <a16:creationId xmlns:a16="http://schemas.microsoft.com/office/drawing/2014/main" id="{9314E848-877F-3CEB-90B4-D5C3DBE0239C}"/>
              </a:ext>
            </a:extLst>
          </p:cNvPr>
          <p:cNvSpPr/>
          <p:nvPr/>
        </p:nvSpPr>
        <p:spPr bwMode="auto">
          <a:xfrm>
            <a:off x="14395068" y="8624502"/>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Make adjustments to project transactions</a:t>
            </a:r>
          </a:p>
        </p:txBody>
      </p:sp>
      <p:sp>
        <p:nvSpPr>
          <p:cNvPr id="10" name="Rectangle 9">
            <a:extLst>
              <a:ext uri="{FF2B5EF4-FFF2-40B4-BE49-F238E27FC236}">
                <a16:creationId xmlns:a16="http://schemas.microsoft.com/office/drawing/2014/main" id="{068ECC6D-56A1-8E3D-FAC3-209ECF6BBEEC}"/>
              </a:ext>
            </a:extLst>
          </p:cNvPr>
          <p:cNvSpPr/>
          <p:nvPr/>
        </p:nvSpPr>
        <p:spPr bwMode="auto">
          <a:xfrm>
            <a:off x="3192441" y="363900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Deliver project work</a:t>
            </a:r>
          </a:p>
        </p:txBody>
      </p:sp>
      <p:sp>
        <p:nvSpPr>
          <p:cNvPr id="11" name="Rectangle 10">
            <a:extLst>
              <a:ext uri="{FF2B5EF4-FFF2-40B4-BE49-F238E27FC236}">
                <a16:creationId xmlns:a16="http://schemas.microsoft.com/office/drawing/2014/main" id="{5452E20F-CC11-35DA-0B82-67DAAB315533}"/>
              </a:ext>
            </a:extLst>
          </p:cNvPr>
          <p:cNvSpPr/>
          <p:nvPr/>
        </p:nvSpPr>
        <p:spPr bwMode="auto">
          <a:xfrm>
            <a:off x="3192441" y="5604905"/>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Capture project expenses</a:t>
            </a:r>
          </a:p>
        </p:txBody>
      </p:sp>
      <p:sp>
        <p:nvSpPr>
          <p:cNvPr id="16" name="Rectangle 15">
            <a:extLst>
              <a:ext uri="{FF2B5EF4-FFF2-40B4-BE49-F238E27FC236}">
                <a16:creationId xmlns:a16="http://schemas.microsoft.com/office/drawing/2014/main" id="{FED87A94-9B43-15AF-0236-96917FF079A9}"/>
              </a:ext>
            </a:extLst>
          </p:cNvPr>
          <p:cNvSpPr/>
          <p:nvPr/>
        </p:nvSpPr>
        <p:spPr bwMode="auto">
          <a:xfrm>
            <a:off x="14395068" y="6228432"/>
            <a:ext cx="240029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cxnSp>
        <p:nvCxnSpPr>
          <p:cNvPr id="18" name="Straight Arrow Connector 17">
            <a:extLst>
              <a:ext uri="{FF2B5EF4-FFF2-40B4-BE49-F238E27FC236}">
                <a16:creationId xmlns:a16="http://schemas.microsoft.com/office/drawing/2014/main" id="{2E663CDB-08FB-190F-ECD2-8E2F76F9E5EB}"/>
              </a:ext>
            </a:extLst>
          </p:cNvPr>
          <p:cNvCxnSpPr>
            <a:stCxn id="15" idx="3"/>
            <a:endCxn id="10" idx="1"/>
          </p:cNvCxnSpPr>
          <p:nvPr/>
        </p:nvCxnSpPr>
        <p:spPr>
          <a:xfrm>
            <a:off x="2337264" y="4369055"/>
            <a:ext cx="85517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F633A2-1ECC-27A0-C359-8F742BB5A198}"/>
              </a:ext>
            </a:extLst>
          </p:cNvPr>
          <p:cNvCxnSpPr>
            <a:stCxn id="11" idx="3"/>
            <a:endCxn id="96" idx="1"/>
          </p:cNvCxnSpPr>
          <p:nvPr/>
        </p:nvCxnSpPr>
        <p:spPr>
          <a:xfrm flipV="1">
            <a:off x="5592733" y="2174495"/>
            <a:ext cx="1573291" cy="416045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F1E1E0-90B9-013A-E2E3-BA3FDDF5FB37}"/>
              </a:ext>
            </a:extLst>
          </p:cNvPr>
          <p:cNvCxnSpPr>
            <a:stCxn id="6" idx="3"/>
            <a:endCxn id="96" idx="1"/>
          </p:cNvCxnSpPr>
          <p:nvPr/>
        </p:nvCxnSpPr>
        <p:spPr>
          <a:xfrm flipV="1">
            <a:off x="5592733" y="2174495"/>
            <a:ext cx="1573291" cy="612635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79E0EE0-D06C-A666-1785-E349BB71889E}"/>
              </a:ext>
            </a:extLst>
          </p:cNvPr>
          <p:cNvCxnSpPr>
            <a:stCxn id="96" idx="2"/>
            <a:endCxn id="86" idx="0"/>
          </p:cNvCxnSpPr>
          <p:nvPr/>
        </p:nvCxnSpPr>
        <p:spPr>
          <a:xfrm>
            <a:off x="8366170" y="2904541"/>
            <a:ext cx="3315" cy="51004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B45291-F378-004E-F331-17504DEE6863}"/>
              </a:ext>
            </a:extLst>
          </p:cNvPr>
          <p:cNvCxnSpPr>
            <a:stCxn id="86" idx="2"/>
            <a:endCxn id="87" idx="0"/>
          </p:cNvCxnSpPr>
          <p:nvPr/>
        </p:nvCxnSpPr>
        <p:spPr>
          <a:xfrm flipH="1">
            <a:off x="8366166" y="4874678"/>
            <a:ext cx="3319" cy="4148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6C97586-6686-2662-9F82-CC7BADB02BAD}"/>
              </a:ext>
            </a:extLst>
          </p:cNvPr>
          <p:cNvCxnSpPr>
            <a:stCxn id="87" idx="2"/>
            <a:endCxn id="97" idx="0"/>
          </p:cNvCxnSpPr>
          <p:nvPr/>
        </p:nvCxnSpPr>
        <p:spPr>
          <a:xfrm>
            <a:off x="8366166" y="6749590"/>
            <a:ext cx="0" cy="41482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9D976F-A6A3-AA2D-FA63-B17999972A05}"/>
              </a:ext>
            </a:extLst>
          </p:cNvPr>
          <p:cNvCxnSpPr>
            <a:cxnSpLocks/>
            <a:stCxn id="97" idx="2"/>
            <a:endCxn id="4" idx="0"/>
          </p:cNvCxnSpPr>
          <p:nvPr/>
        </p:nvCxnSpPr>
        <p:spPr>
          <a:xfrm>
            <a:off x="8366166" y="8624502"/>
            <a:ext cx="0" cy="63014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866DD0-2226-B24B-B752-301A12F72071}"/>
              </a:ext>
            </a:extLst>
          </p:cNvPr>
          <p:cNvCxnSpPr>
            <a:cxnSpLocks/>
            <a:stCxn id="4" idx="2"/>
            <a:endCxn id="93" idx="0"/>
          </p:cNvCxnSpPr>
          <p:nvPr/>
        </p:nvCxnSpPr>
        <p:spPr>
          <a:xfrm>
            <a:off x="8366166" y="10500895"/>
            <a:ext cx="0" cy="83373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57C494B6-48F9-9623-EEF9-F55F939526F9}"/>
              </a:ext>
            </a:extLst>
          </p:cNvPr>
          <p:cNvSpPr/>
          <p:nvPr/>
        </p:nvSpPr>
        <p:spPr bwMode="auto">
          <a:xfrm>
            <a:off x="14439738" y="12580886"/>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Record financial transactions</a:t>
            </a:r>
          </a:p>
        </p:txBody>
      </p:sp>
      <p:sp>
        <p:nvSpPr>
          <p:cNvPr id="46" name="Rectangle 45">
            <a:extLst>
              <a:ext uri="{FF2B5EF4-FFF2-40B4-BE49-F238E27FC236}">
                <a16:creationId xmlns:a16="http://schemas.microsoft.com/office/drawing/2014/main" id="{5F4BB41B-4412-00AA-1C57-C9D9C4E07E21}"/>
              </a:ext>
            </a:extLst>
          </p:cNvPr>
          <p:cNvSpPr/>
          <p:nvPr/>
        </p:nvSpPr>
        <p:spPr bwMode="auto">
          <a:xfrm>
            <a:off x="14439738" y="10695628"/>
            <a:ext cx="240029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cxnSp>
        <p:nvCxnSpPr>
          <p:cNvPr id="48" name="Connector: Elbow 47">
            <a:extLst>
              <a:ext uri="{FF2B5EF4-FFF2-40B4-BE49-F238E27FC236}">
                <a16:creationId xmlns:a16="http://schemas.microsoft.com/office/drawing/2014/main" id="{62B0F00F-5A9E-E998-6523-A47301123EA3}"/>
              </a:ext>
            </a:extLst>
          </p:cNvPr>
          <p:cNvCxnSpPr>
            <a:cxnSpLocks/>
            <a:stCxn id="4" idx="3"/>
            <a:endCxn id="9" idx="1"/>
          </p:cNvCxnSpPr>
          <p:nvPr/>
        </p:nvCxnSpPr>
        <p:spPr>
          <a:xfrm flipV="1">
            <a:off x="9566316" y="9354548"/>
            <a:ext cx="4828752" cy="523221"/>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DAD1CB3-CE0F-C93A-8BA2-098451F08FD3}"/>
              </a:ext>
            </a:extLst>
          </p:cNvPr>
          <p:cNvCxnSpPr>
            <a:cxnSpLocks/>
            <a:stCxn id="93" idx="3"/>
            <a:endCxn id="98" idx="1"/>
          </p:cNvCxnSpPr>
          <p:nvPr/>
        </p:nvCxnSpPr>
        <p:spPr>
          <a:xfrm flipV="1">
            <a:off x="9566316" y="11425674"/>
            <a:ext cx="1200150" cy="53208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B18AD65-3352-DEA8-FABE-B75E00E8AE7F}"/>
              </a:ext>
            </a:extLst>
          </p:cNvPr>
          <p:cNvCxnSpPr>
            <a:stCxn id="93" idx="2"/>
            <a:endCxn id="99" idx="1"/>
          </p:cNvCxnSpPr>
          <p:nvPr/>
        </p:nvCxnSpPr>
        <p:spPr>
          <a:xfrm rot="16200000" flipH="1">
            <a:off x="9191558" y="11755494"/>
            <a:ext cx="749514" cy="2400299"/>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6DE7B7F-2D32-37AE-938E-3B4DE9E152A2}"/>
              </a:ext>
            </a:extLst>
          </p:cNvPr>
          <p:cNvCxnSpPr>
            <a:stCxn id="16" idx="2"/>
            <a:endCxn id="9" idx="0"/>
          </p:cNvCxnSpPr>
          <p:nvPr/>
        </p:nvCxnSpPr>
        <p:spPr>
          <a:xfrm>
            <a:off x="15595214" y="7688524"/>
            <a:ext cx="0" cy="93597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6C7BEA7-2A1E-495C-342A-532B7EF3C9CD}"/>
              </a:ext>
            </a:extLst>
          </p:cNvPr>
          <p:cNvCxnSpPr>
            <a:stCxn id="46" idx="2"/>
            <a:endCxn id="45" idx="0"/>
          </p:cNvCxnSpPr>
          <p:nvPr/>
        </p:nvCxnSpPr>
        <p:spPr>
          <a:xfrm>
            <a:off x="15639884" y="12155720"/>
            <a:ext cx="0" cy="42516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2434CB3E-4914-E9C3-46F7-B8C81F7659EE}"/>
              </a:ext>
            </a:extLst>
          </p:cNvPr>
          <p:cNvCxnSpPr>
            <a:stCxn id="9" idx="3"/>
            <a:endCxn id="97" idx="3"/>
          </p:cNvCxnSpPr>
          <p:nvPr/>
        </p:nvCxnSpPr>
        <p:spPr>
          <a:xfrm flipH="1" flipV="1">
            <a:off x="9566316" y="7894456"/>
            <a:ext cx="7229044" cy="1460092"/>
          </a:xfrm>
          <a:prstGeom prst="bentConnector3">
            <a:avLst>
              <a:gd name="adj1" fmla="val -78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849D9B79-D86D-A711-EC2A-C9633E0BBBA7}"/>
              </a:ext>
            </a:extLst>
          </p:cNvPr>
          <p:cNvCxnSpPr>
            <a:stCxn id="45" idx="2"/>
            <a:endCxn id="103" idx="3"/>
          </p:cNvCxnSpPr>
          <p:nvPr/>
        </p:nvCxnSpPr>
        <p:spPr>
          <a:xfrm rot="5400000">
            <a:off x="13893186" y="13120986"/>
            <a:ext cx="826706" cy="2666691"/>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8140864-D6E1-241C-D94C-DCA3D2E42FCE}"/>
              </a:ext>
            </a:extLst>
          </p:cNvPr>
          <p:cNvSpPr txBox="1"/>
          <p:nvPr/>
        </p:nvSpPr>
        <p:spPr>
          <a:xfrm>
            <a:off x="9723120" y="9555480"/>
            <a:ext cx="396240" cy="246221"/>
          </a:xfrm>
          <a:prstGeom prst="rect">
            <a:avLst/>
          </a:prstGeom>
          <a:noFill/>
        </p:spPr>
        <p:txBody>
          <a:bodyPr wrap="square" lIns="0" tIns="0" rIns="0" bIns="0" rtlCol="0">
            <a:spAutoFit/>
          </a:bodyPr>
          <a:lstStyle/>
          <a:p>
            <a:pPr algn="l"/>
            <a:r>
              <a:rPr lang="en-US" sz="1600"/>
              <a:t>No</a:t>
            </a:r>
          </a:p>
        </p:txBody>
      </p:sp>
      <p:sp>
        <p:nvSpPr>
          <p:cNvPr id="82" name="TextBox 81">
            <a:extLst>
              <a:ext uri="{FF2B5EF4-FFF2-40B4-BE49-F238E27FC236}">
                <a16:creationId xmlns:a16="http://schemas.microsoft.com/office/drawing/2014/main" id="{BDDD94E7-938C-F147-9CB3-8046FCE4DF73}"/>
              </a:ext>
            </a:extLst>
          </p:cNvPr>
          <p:cNvSpPr txBox="1"/>
          <p:nvPr/>
        </p:nvSpPr>
        <p:spPr>
          <a:xfrm>
            <a:off x="9666272" y="11680463"/>
            <a:ext cx="396240" cy="246221"/>
          </a:xfrm>
          <a:prstGeom prst="rect">
            <a:avLst/>
          </a:prstGeom>
          <a:noFill/>
        </p:spPr>
        <p:txBody>
          <a:bodyPr wrap="square" lIns="0" tIns="0" rIns="0" bIns="0" rtlCol="0">
            <a:spAutoFit/>
          </a:bodyPr>
          <a:lstStyle/>
          <a:p>
            <a:pPr algn="l"/>
            <a:r>
              <a:rPr lang="en-US" sz="1600"/>
              <a:t>No</a:t>
            </a:r>
          </a:p>
        </p:txBody>
      </p:sp>
      <p:sp>
        <p:nvSpPr>
          <p:cNvPr id="94" name="TextBox 93">
            <a:extLst>
              <a:ext uri="{FF2B5EF4-FFF2-40B4-BE49-F238E27FC236}">
                <a16:creationId xmlns:a16="http://schemas.microsoft.com/office/drawing/2014/main" id="{80D8B439-5F87-39D5-B0ED-D62A2EA85312}"/>
              </a:ext>
            </a:extLst>
          </p:cNvPr>
          <p:cNvSpPr txBox="1"/>
          <p:nvPr/>
        </p:nvSpPr>
        <p:spPr>
          <a:xfrm>
            <a:off x="8411958" y="10735322"/>
            <a:ext cx="396240" cy="246221"/>
          </a:xfrm>
          <a:prstGeom prst="rect">
            <a:avLst/>
          </a:prstGeom>
          <a:noFill/>
        </p:spPr>
        <p:txBody>
          <a:bodyPr wrap="square" lIns="0" tIns="0" rIns="0" bIns="0" rtlCol="0">
            <a:spAutoFit/>
          </a:bodyPr>
          <a:lstStyle/>
          <a:p>
            <a:pPr algn="l"/>
            <a:r>
              <a:rPr lang="en-US" sz="1600"/>
              <a:t>Yes</a:t>
            </a:r>
          </a:p>
        </p:txBody>
      </p:sp>
      <p:sp>
        <p:nvSpPr>
          <p:cNvPr id="95" name="TextBox 94">
            <a:extLst>
              <a:ext uri="{FF2B5EF4-FFF2-40B4-BE49-F238E27FC236}">
                <a16:creationId xmlns:a16="http://schemas.microsoft.com/office/drawing/2014/main" id="{AF31102C-4DB2-C8BC-A89F-049CC3107CF9}"/>
              </a:ext>
            </a:extLst>
          </p:cNvPr>
          <p:cNvSpPr txBox="1"/>
          <p:nvPr/>
        </p:nvSpPr>
        <p:spPr>
          <a:xfrm>
            <a:off x="8478039" y="13053104"/>
            <a:ext cx="396240" cy="246221"/>
          </a:xfrm>
          <a:prstGeom prst="rect">
            <a:avLst/>
          </a:prstGeom>
          <a:noFill/>
        </p:spPr>
        <p:txBody>
          <a:bodyPr wrap="square" lIns="0" tIns="0" rIns="0" bIns="0" rtlCol="0">
            <a:spAutoFit/>
          </a:bodyPr>
          <a:lstStyle/>
          <a:p>
            <a:pPr algn="l"/>
            <a:r>
              <a:rPr lang="en-US" sz="1600"/>
              <a:t>Yes</a:t>
            </a:r>
          </a:p>
        </p:txBody>
      </p:sp>
      <p:cxnSp>
        <p:nvCxnSpPr>
          <p:cNvPr id="105" name="Connector: Elbow 104">
            <a:extLst>
              <a:ext uri="{FF2B5EF4-FFF2-40B4-BE49-F238E27FC236}">
                <a16:creationId xmlns:a16="http://schemas.microsoft.com/office/drawing/2014/main" id="{5A1901D4-3807-4622-FEB1-710D7B16C969}"/>
              </a:ext>
            </a:extLst>
          </p:cNvPr>
          <p:cNvCxnSpPr>
            <a:stCxn id="98" idx="3"/>
            <a:endCxn id="45" idx="1"/>
          </p:cNvCxnSpPr>
          <p:nvPr/>
        </p:nvCxnSpPr>
        <p:spPr>
          <a:xfrm>
            <a:off x="13166766" y="11425674"/>
            <a:ext cx="1272972" cy="188525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7472F77F-62D2-8712-DE82-AF61EDF9EEF5}"/>
              </a:ext>
            </a:extLst>
          </p:cNvPr>
          <p:cNvCxnSpPr>
            <a:endCxn id="45" idx="1"/>
          </p:cNvCxnSpPr>
          <p:nvPr/>
        </p:nvCxnSpPr>
        <p:spPr>
          <a:xfrm flipV="1">
            <a:off x="13166765" y="13310932"/>
            <a:ext cx="1272973" cy="1946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A6B8160-467C-C8E9-F1CC-ED33BB108DC1}"/>
              </a:ext>
            </a:extLst>
          </p:cNvPr>
          <p:cNvCxnSpPr>
            <a:stCxn id="15" idx="2"/>
            <a:endCxn id="11" idx="1"/>
          </p:cNvCxnSpPr>
          <p:nvPr/>
        </p:nvCxnSpPr>
        <p:spPr>
          <a:xfrm rot="16200000" flipH="1">
            <a:off x="1643638" y="4786148"/>
            <a:ext cx="1235850" cy="18617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3BF6F7-F8F3-1FCC-B180-08F664CA7B10}"/>
              </a:ext>
            </a:extLst>
          </p:cNvPr>
          <p:cNvCxnSpPr>
            <a:cxnSpLocks/>
            <a:stCxn id="15" idx="2"/>
            <a:endCxn id="6" idx="1"/>
          </p:cNvCxnSpPr>
          <p:nvPr/>
        </p:nvCxnSpPr>
        <p:spPr>
          <a:xfrm rot="16200000" flipH="1">
            <a:off x="660690" y="5769096"/>
            <a:ext cx="3201746" cy="186175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EDC2E70-E5E4-1F9F-0850-E19713EA4A8B}"/>
              </a:ext>
            </a:extLst>
          </p:cNvPr>
          <p:cNvSpPr/>
          <p:nvPr/>
        </p:nvSpPr>
        <p:spPr bwMode="auto">
          <a:xfrm>
            <a:off x="322136" y="14444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20" name="Rectangle 119">
            <a:extLst>
              <a:ext uri="{FF2B5EF4-FFF2-40B4-BE49-F238E27FC236}">
                <a16:creationId xmlns:a16="http://schemas.microsoft.com/office/drawing/2014/main" id="{45B63118-B414-3052-0173-9206B9E4400F}"/>
              </a:ext>
            </a:extLst>
          </p:cNvPr>
          <p:cNvSpPr/>
          <p:nvPr/>
        </p:nvSpPr>
        <p:spPr bwMode="auto">
          <a:xfrm>
            <a:off x="3237758"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Define ledger structure and currency policies</a:t>
            </a:r>
          </a:p>
        </p:txBody>
      </p:sp>
      <p:cxnSp>
        <p:nvCxnSpPr>
          <p:cNvPr id="128" name="Straight Arrow Connector 127">
            <a:extLst>
              <a:ext uri="{FF2B5EF4-FFF2-40B4-BE49-F238E27FC236}">
                <a16:creationId xmlns:a16="http://schemas.microsoft.com/office/drawing/2014/main" id="{6B2611C2-166F-68C2-A8D9-317C5202F64B}"/>
              </a:ext>
            </a:extLst>
          </p:cNvPr>
          <p:cNvCxnSpPr>
            <a:stCxn id="118" idx="3"/>
            <a:endCxn id="120" idx="1"/>
          </p:cNvCxnSpPr>
          <p:nvPr/>
        </p:nvCxnSpPr>
        <p:spPr>
          <a:xfrm>
            <a:off x="2335292" y="2174495"/>
            <a:ext cx="902466"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0718CFB-2F4E-27E0-FC76-8C3F3C35BDAA}"/>
              </a:ext>
            </a:extLst>
          </p:cNvPr>
          <p:cNvCxnSpPr>
            <a:stCxn id="120" idx="3"/>
            <a:endCxn id="96" idx="1"/>
          </p:cNvCxnSpPr>
          <p:nvPr/>
        </p:nvCxnSpPr>
        <p:spPr>
          <a:xfrm>
            <a:off x="5638050" y="2174495"/>
            <a:ext cx="152797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05CE8AF9-A94E-9854-D70F-0AEFD8EE4E15}"/>
              </a:ext>
            </a:extLst>
          </p:cNvPr>
          <p:cNvCxnSpPr>
            <a:stCxn id="10" idx="3"/>
            <a:endCxn id="96" idx="1"/>
          </p:cNvCxnSpPr>
          <p:nvPr/>
        </p:nvCxnSpPr>
        <p:spPr>
          <a:xfrm flipV="1">
            <a:off x="5592733" y="2174495"/>
            <a:ext cx="1573291" cy="219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8C0B47A-05DC-F03E-FE25-7EA97876A94C}"/>
              </a:ext>
            </a:extLst>
          </p:cNvPr>
          <p:cNvCxnSpPr>
            <a:stCxn id="14" idx="1"/>
            <a:endCxn id="118" idx="1"/>
          </p:cNvCxnSpPr>
          <p:nvPr/>
        </p:nvCxnSpPr>
        <p:spPr>
          <a:xfrm rot="10800000" flipH="1" flipV="1">
            <a:off x="297944" y="652065"/>
            <a:ext cx="24191" cy="1522430"/>
          </a:xfrm>
          <a:prstGeom prst="bentConnector3">
            <a:avLst>
              <a:gd name="adj1" fmla="val -94498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FB4732B2-2E44-8AB3-04EF-A17C51E48177}"/>
              </a:ext>
            </a:extLst>
          </p:cNvPr>
          <p:cNvCxnSpPr>
            <a:stCxn id="14" idx="1"/>
            <a:endCxn id="15" idx="1"/>
          </p:cNvCxnSpPr>
          <p:nvPr/>
        </p:nvCxnSpPr>
        <p:spPr>
          <a:xfrm rot="10800000" flipH="1" flipV="1">
            <a:off x="297944" y="652065"/>
            <a:ext cx="26163" cy="3716990"/>
          </a:xfrm>
          <a:prstGeom prst="bentConnector3">
            <a:avLst>
              <a:gd name="adj1" fmla="val -87375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156222" y="395394"/>
            <a:ext cx="7229052" cy="15589243"/>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4108" y="363900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8344986" y="341458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Estimate project</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8341667" y="528900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GB" sz="1800" dirty="0">
                <a:solidFill>
                  <a:sysClr val="windowText" lastClr="000000"/>
                </a:solidFill>
                <a:ea typeface="Segoe UI" pitchFamily="34" charset="0"/>
                <a:cs typeface="Segoe UI" pitchFamily="34" charset="0"/>
              </a:rPr>
              <a:t>Review and approve project estimates</a:t>
            </a:r>
            <a:endParaRPr lang="en-US" sz="1800" dirty="0">
              <a:solidFill>
                <a:sysClr val="windowText" lastClr="000000"/>
              </a:solidFill>
              <a:ea typeface="Segoe UI" pitchFamily="34" charset="0"/>
              <a:cs typeface="Segoe UI" pitchFamily="34" charset="0"/>
            </a:endParaRPr>
          </a:p>
        </p:txBody>
      </p:sp>
      <p:sp>
        <p:nvSpPr>
          <p:cNvPr id="93" name="Diamond 92">
            <a:extLst>
              <a:ext uri="{FF2B5EF4-FFF2-40B4-BE49-F238E27FC236}">
                <a16:creationId xmlns:a16="http://schemas.microsoft.com/office/drawing/2014/main" id="{D3C5829D-9BA9-0E09-DF70-C6BB0BD58981}"/>
              </a:ext>
            </a:extLst>
          </p:cNvPr>
          <p:cNvSpPr/>
          <p:nvPr/>
        </p:nvSpPr>
        <p:spPr bwMode="auto">
          <a:xfrm>
            <a:off x="8072447" y="11024780"/>
            <a:ext cx="2938740" cy="1556107"/>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correction needed 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8341667" y="1444449"/>
            <a:ext cx="2400300"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Recognize project revenue</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8341667" y="931402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Accrue revenue</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1964536" y="1107775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Reverse accrued revenue</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1964535" y="1298248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Reconcile revenue</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158108" y="14903225"/>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3" idx="0"/>
          </p:cNvCxnSpPr>
          <p:nvPr/>
        </p:nvCxnSpPr>
        <p:spPr>
          <a:xfrm>
            <a:off x="13164685" y="14442576"/>
            <a:ext cx="1" cy="46064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Diamond 3">
            <a:extLst>
              <a:ext uri="{FF2B5EF4-FFF2-40B4-BE49-F238E27FC236}">
                <a16:creationId xmlns:a16="http://schemas.microsoft.com/office/drawing/2014/main" id="{4BEFBA87-CE84-D642-1AE0-FF138CE633E9}"/>
              </a:ext>
            </a:extLst>
          </p:cNvPr>
          <p:cNvSpPr/>
          <p:nvPr/>
        </p:nvSpPr>
        <p:spPr bwMode="auto">
          <a:xfrm>
            <a:off x="8341667" y="7287128"/>
            <a:ext cx="2400300" cy="1246253"/>
          </a:xfrm>
          <a:prstGeom prst="diamond">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approved?</a:t>
            </a:r>
          </a:p>
        </p:txBody>
      </p:sp>
      <p:sp>
        <p:nvSpPr>
          <p:cNvPr id="6" name="Rectangle 5">
            <a:extLst>
              <a:ext uri="{FF2B5EF4-FFF2-40B4-BE49-F238E27FC236}">
                <a16:creationId xmlns:a16="http://schemas.microsoft.com/office/drawing/2014/main" id="{649ED031-9097-73D1-D76F-D7CE05CB7012}"/>
              </a:ext>
            </a:extLst>
          </p:cNvPr>
          <p:cNvSpPr/>
          <p:nvPr/>
        </p:nvSpPr>
        <p:spPr bwMode="auto">
          <a:xfrm>
            <a:off x="2669921" y="7570801"/>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Manage project supply chain</a:t>
            </a:r>
          </a:p>
        </p:txBody>
      </p:sp>
      <p:sp>
        <p:nvSpPr>
          <p:cNvPr id="10" name="Rectangle 9">
            <a:extLst>
              <a:ext uri="{FF2B5EF4-FFF2-40B4-BE49-F238E27FC236}">
                <a16:creationId xmlns:a16="http://schemas.microsoft.com/office/drawing/2014/main" id="{068ECC6D-56A1-8E3D-FAC3-209ECF6BBEEC}"/>
              </a:ext>
            </a:extLst>
          </p:cNvPr>
          <p:cNvSpPr/>
          <p:nvPr/>
        </p:nvSpPr>
        <p:spPr bwMode="auto">
          <a:xfrm>
            <a:off x="2669921" y="363900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Deliver project work</a:t>
            </a:r>
          </a:p>
        </p:txBody>
      </p:sp>
      <p:sp>
        <p:nvSpPr>
          <p:cNvPr id="11" name="Rectangle 10">
            <a:extLst>
              <a:ext uri="{FF2B5EF4-FFF2-40B4-BE49-F238E27FC236}">
                <a16:creationId xmlns:a16="http://schemas.microsoft.com/office/drawing/2014/main" id="{5452E20F-CC11-35DA-0B82-67DAAB315533}"/>
              </a:ext>
            </a:extLst>
          </p:cNvPr>
          <p:cNvSpPr/>
          <p:nvPr/>
        </p:nvSpPr>
        <p:spPr bwMode="auto">
          <a:xfrm>
            <a:off x="2669921" y="5604905"/>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Capture project expenses</a:t>
            </a:r>
          </a:p>
        </p:txBody>
      </p:sp>
      <p:sp>
        <p:nvSpPr>
          <p:cNvPr id="16" name="Rectangle 15">
            <a:extLst>
              <a:ext uri="{FF2B5EF4-FFF2-40B4-BE49-F238E27FC236}">
                <a16:creationId xmlns:a16="http://schemas.microsoft.com/office/drawing/2014/main" id="{FED87A94-9B43-15AF-0236-96917FF079A9}"/>
              </a:ext>
            </a:extLst>
          </p:cNvPr>
          <p:cNvSpPr/>
          <p:nvPr/>
        </p:nvSpPr>
        <p:spPr bwMode="auto">
          <a:xfrm>
            <a:off x="15570725" y="4196424"/>
            <a:ext cx="2400292" cy="1384787"/>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cxnSp>
        <p:nvCxnSpPr>
          <p:cNvPr id="18" name="Straight Arrow Connector 17">
            <a:extLst>
              <a:ext uri="{FF2B5EF4-FFF2-40B4-BE49-F238E27FC236}">
                <a16:creationId xmlns:a16="http://schemas.microsoft.com/office/drawing/2014/main" id="{2E663CDB-08FB-190F-ECD2-8E2F76F9E5EB}"/>
              </a:ext>
            </a:extLst>
          </p:cNvPr>
          <p:cNvCxnSpPr>
            <a:stCxn id="15" idx="3"/>
            <a:endCxn id="10" idx="1"/>
          </p:cNvCxnSpPr>
          <p:nvPr/>
        </p:nvCxnSpPr>
        <p:spPr>
          <a:xfrm>
            <a:off x="2337264" y="4369055"/>
            <a:ext cx="33265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8F633A2-1ECC-27A0-C359-8F742BB5A198}"/>
              </a:ext>
            </a:extLst>
          </p:cNvPr>
          <p:cNvCxnSpPr>
            <a:cxnSpLocks/>
            <a:stCxn id="11" idx="3"/>
            <a:endCxn id="2" idx="1"/>
          </p:cNvCxnSpPr>
          <p:nvPr/>
        </p:nvCxnSpPr>
        <p:spPr>
          <a:xfrm flipV="1">
            <a:off x="5070213" y="2174495"/>
            <a:ext cx="500266" cy="416045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8F1E1E0-90B9-013A-E2E3-BA3FDDF5FB37}"/>
              </a:ext>
            </a:extLst>
          </p:cNvPr>
          <p:cNvCxnSpPr>
            <a:cxnSpLocks/>
            <a:stCxn id="6" idx="3"/>
            <a:endCxn id="2" idx="1"/>
          </p:cNvCxnSpPr>
          <p:nvPr/>
        </p:nvCxnSpPr>
        <p:spPr>
          <a:xfrm flipV="1">
            <a:off x="5070213" y="2174495"/>
            <a:ext cx="500266" cy="6126352"/>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79E0EE0-D06C-A666-1785-E349BB71889E}"/>
              </a:ext>
            </a:extLst>
          </p:cNvPr>
          <p:cNvCxnSpPr>
            <a:cxnSpLocks/>
            <a:stCxn id="96" idx="2"/>
            <a:endCxn id="86" idx="0"/>
          </p:cNvCxnSpPr>
          <p:nvPr/>
        </p:nvCxnSpPr>
        <p:spPr>
          <a:xfrm>
            <a:off x="9541817" y="2904541"/>
            <a:ext cx="3319" cy="51004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9B45291-F378-004E-F331-17504DEE6863}"/>
              </a:ext>
            </a:extLst>
          </p:cNvPr>
          <p:cNvCxnSpPr>
            <a:stCxn id="86" idx="2"/>
            <a:endCxn id="87" idx="0"/>
          </p:cNvCxnSpPr>
          <p:nvPr/>
        </p:nvCxnSpPr>
        <p:spPr>
          <a:xfrm flipH="1">
            <a:off x="9541817" y="4874678"/>
            <a:ext cx="3319" cy="4143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6C97586-6686-2662-9F82-CC7BADB02BAD}"/>
              </a:ext>
            </a:extLst>
          </p:cNvPr>
          <p:cNvCxnSpPr>
            <a:cxnSpLocks/>
            <a:stCxn id="87" idx="2"/>
            <a:endCxn id="4" idx="0"/>
          </p:cNvCxnSpPr>
          <p:nvPr/>
        </p:nvCxnSpPr>
        <p:spPr>
          <a:xfrm>
            <a:off x="9541817" y="6749099"/>
            <a:ext cx="0" cy="5380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F9D976F-A6A3-AA2D-FA63-B17999972A05}"/>
              </a:ext>
            </a:extLst>
          </p:cNvPr>
          <p:cNvCxnSpPr>
            <a:cxnSpLocks/>
            <a:stCxn id="97" idx="2"/>
            <a:endCxn id="93" idx="0"/>
          </p:cNvCxnSpPr>
          <p:nvPr/>
        </p:nvCxnSpPr>
        <p:spPr>
          <a:xfrm>
            <a:off x="9541817" y="10774120"/>
            <a:ext cx="0" cy="25066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866DD0-2226-B24B-B752-301A12F72071}"/>
              </a:ext>
            </a:extLst>
          </p:cNvPr>
          <p:cNvCxnSpPr>
            <a:cxnSpLocks/>
            <a:stCxn id="4" idx="2"/>
            <a:endCxn id="97" idx="0"/>
          </p:cNvCxnSpPr>
          <p:nvPr/>
        </p:nvCxnSpPr>
        <p:spPr>
          <a:xfrm>
            <a:off x="9541817" y="8533381"/>
            <a:ext cx="0" cy="78064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2B0F00F-5A9E-E998-6523-A47301123EA3}"/>
              </a:ext>
            </a:extLst>
          </p:cNvPr>
          <p:cNvCxnSpPr>
            <a:cxnSpLocks/>
            <a:stCxn id="4" idx="3"/>
          </p:cNvCxnSpPr>
          <p:nvPr/>
        </p:nvCxnSpPr>
        <p:spPr>
          <a:xfrm>
            <a:off x="10741967" y="7910255"/>
            <a:ext cx="5441219" cy="11087"/>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DAD1CB3-CE0F-C93A-8BA2-098451F08FD3}"/>
              </a:ext>
            </a:extLst>
          </p:cNvPr>
          <p:cNvCxnSpPr>
            <a:cxnSpLocks/>
            <a:stCxn id="93" idx="3"/>
            <a:endCxn id="98" idx="1"/>
          </p:cNvCxnSpPr>
          <p:nvPr/>
        </p:nvCxnSpPr>
        <p:spPr>
          <a:xfrm>
            <a:off x="11011187" y="11802834"/>
            <a:ext cx="953349" cy="496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8B18AD65-3352-DEA8-FABE-B75E00E8AE7F}"/>
              </a:ext>
            </a:extLst>
          </p:cNvPr>
          <p:cNvCxnSpPr>
            <a:cxnSpLocks/>
            <a:stCxn id="93" idx="2"/>
            <a:endCxn id="99" idx="1"/>
          </p:cNvCxnSpPr>
          <p:nvPr/>
        </p:nvCxnSpPr>
        <p:spPr>
          <a:xfrm rot="16200000" flipH="1">
            <a:off x="10187355" y="11935349"/>
            <a:ext cx="1131643" cy="2422718"/>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6C7BEA7-2A1E-495C-342A-532B7EF3C9CD}"/>
              </a:ext>
            </a:extLst>
          </p:cNvPr>
          <p:cNvCxnSpPr>
            <a:cxnSpLocks/>
            <a:stCxn id="107" idx="1"/>
            <a:endCxn id="99" idx="3"/>
          </p:cNvCxnSpPr>
          <p:nvPr/>
        </p:nvCxnSpPr>
        <p:spPr>
          <a:xfrm flipH="1">
            <a:off x="14364835" y="13712530"/>
            <a:ext cx="128371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2434CB3E-4914-E9C3-46F7-B8C81F7659EE}"/>
              </a:ext>
            </a:extLst>
          </p:cNvPr>
          <p:cNvCxnSpPr>
            <a:cxnSpLocks/>
            <a:stCxn id="79" idx="3"/>
            <a:endCxn id="87" idx="3"/>
          </p:cNvCxnSpPr>
          <p:nvPr/>
        </p:nvCxnSpPr>
        <p:spPr>
          <a:xfrm flipH="1" flipV="1">
            <a:off x="10741967" y="6019053"/>
            <a:ext cx="7253826" cy="1953054"/>
          </a:xfrm>
          <a:prstGeom prst="bentConnector3">
            <a:avLst>
              <a:gd name="adj1" fmla="val -31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A8140864-D6E1-241C-D94C-DCA3D2E42FCE}"/>
              </a:ext>
            </a:extLst>
          </p:cNvPr>
          <p:cNvSpPr txBox="1"/>
          <p:nvPr/>
        </p:nvSpPr>
        <p:spPr>
          <a:xfrm>
            <a:off x="10841923" y="7605873"/>
            <a:ext cx="396240" cy="246221"/>
          </a:xfrm>
          <a:prstGeom prst="rect">
            <a:avLst/>
          </a:prstGeom>
          <a:noFill/>
        </p:spPr>
        <p:txBody>
          <a:bodyPr wrap="square" lIns="0" tIns="0" rIns="0" bIns="0" rtlCol="0">
            <a:spAutoFit/>
          </a:bodyPr>
          <a:lstStyle/>
          <a:p>
            <a:pPr algn="l"/>
            <a:r>
              <a:rPr lang="en-US" sz="1600" dirty="0"/>
              <a:t>No</a:t>
            </a:r>
          </a:p>
        </p:txBody>
      </p:sp>
      <p:sp>
        <p:nvSpPr>
          <p:cNvPr id="82" name="TextBox 81">
            <a:extLst>
              <a:ext uri="{FF2B5EF4-FFF2-40B4-BE49-F238E27FC236}">
                <a16:creationId xmlns:a16="http://schemas.microsoft.com/office/drawing/2014/main" id="{BDDD94E7-938C-F147-9CB3-8046FCE4DF73}"/>
              </a:ext>
            </a:extLst>
          </p:cNvPr>
          <p:cNvSpPr txBox="1"/>
          <p:nvPr/>
        </p:nvSpPr>
        <p:spPr>
          <a:xfrm>
            <a:off x="10884167" y="11463751"/>
            <a:ext cx="396240" cy="246221"/>
          </a:xfrm>
          <a:prstGeom prst="rect">
            <a:avLst/>
          </a:prstGeom>
          <a:noFill/>
        </p:spPr>
        <p:txBody>
          <a:bodyPr wrap="square" lIns="0" tIns="0" rIns="0" bIns="0" rtlCol="0">
            <a:spAutoFit/>
          </a:bodyPr>
          <a:lstStyle/>
          <a:p>
            <a:pPr algn="l"/>
            <a:r>
              <a:rPr lang="en-US" sz="1600" dirty="0"/>
              <a:t>Yes</a:t>
            </a:r>
          </a:p>
        </p:txBody>
      </p:sp>
      <p:sp>
        <p:nvSpPr>
          <p:cNvPr id="94" name="TextBox 93">
            <a:extLst>
              <a:ext uri="{FF2B5EF4-FFF2-40B4-BE49-F238E27FC236}">
                <a16:creationId xmlns:a16="http://schemas.microsoft.com/office/drawing/2014/main" id="{80D8B439-5F87-39D5-B0ED-D62A2EA85312}"/>
              </a:ext>
            </a:extLst>
          </p:cNvPr>
          <p:cNvSpPr txBox="1"/>
          <p:nvPr/>
        </p:nvSpPr>
        <p:spPr>
          <a:xfrm>
            <a:off x="9727594" y="8802154"/>
            <a:ext cx="396240" cy="246221"/>
          </a:xfrm>
          <a:prstGeom prst="rect">
            <a:avLst/>
          </a:prstGeom>
          <a:noFill/>
        </p:spPr>
        <p:txBody>
          <a:bodyPr wrap="square" lIns="0" tIns="0" rIns="0" bIns="0" rtlCol="0">
            <a:spAutoFit/>
          </a:bodyPr>
          <a:lstStyle/>
          <a:p>
            <a:pPr algn="l"/>
            <a:r>
              <a:rPr lang="en-US" sz="1600" dirty="0"/>
              <a:t>Yes</a:t>
            </a:r>
          </a:p>
        </p:txBody>
      </p:sp>
      <p:sp>
        <p:nvSpPr>
          <p:cNvPr id="95" name="TextBox 94">
            <a:extLst>
              <a:ext uri="{FF2B5EF4-FFF2-40B4-BE49-F238E27FC236}">
                <a16:creationId xmlns:a16="http://schemas.microsoft.com/office/drawing/2014/main" id="{AF31102C-4DB2-C8BC-A89F-049CC3107CF9}"/>
              </a:ext>
            </a:extLst>
          </p:cNvPr>
          <p:cNvSpPr txBox="1"/>
          <p:nvPr/>
        </p:nvSpPr>
        <p:spPr>
          <a:xfrm>
            <a:off x="9653690" y="13053104"/>
            <a:ext cx="396240" cy="246221"/>
          </a:xfrm>
          <a:prstGeom prst="rect">
            <a:avLst/>
          </a:prstGeom>
          <a:noFill/>
        </p:spPr>
        <p:txBody>
          <a:bodyPr wrap="square" lIns="0" tIns="0" rIns="0" bIns="0" rtlCol="0">
            <a:spAutoFit/>
          </a:bodyPr>
          <a:lstStyle/>
          <a:p>
            <a:pPr algn="l"/>
            <a:r>
              <a:rPr lang="en-US" sz="1600" dirty="0"/>
              <a:t>No</a:t>
            </a:r>
          </a:p>
        </p:txBody>
      </p:sp>
      <p:cxnSp>
        <p:nvCxnSpPr>
          <p:cNvPr id="105" name="Connector: Elbow 104">
            <a:extLst>
              <a:ext uri="{FF2B5EF4-FFF2-40B4-BE49-F238E27FC236}">
                <a16:creationId xmlns:a16="http://schemas.microsoft.com/office/drawing/2014/main" id="{5A1901D4-3807-4622-FEB1-710D7B16C969}"/>
              </a:ext>
            </a:extLst>
          </p:cNvPr>
          <p:cNvCxnSpPr>
            <a:cxnSpLocks/>
            <a:stCxn id="98" idx="3"/>
            <a:endCxn id="107" idx="0"/>
          </p:cNvCxnSpPr>
          <p:nvPr/>
        </p:nvCxnSpPr>
        <p:spPr>
          <a:xfrm>
            <a:off x="14364836" y="11807803"/>
            <a:ext cx="2483864" cy="1174681"/>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9A6B8160-467C-C8E9-F1CC-ED33BB108DC1}"/>
              </a:ext>
            </a:extLst>
          </p:cNvPr>
          <p:cNvCxnSpPr>
            <a:stCxn id="15" idx="2"/>
            <a:endCxn id="11" idx="1"/>
          </p:cNvCxnSpPr>
          <p:nvPr/>
        </p:nvCxnSpPr>
        <p:spPr>
          <a:xfrm rot="16200000" flipH="1">
            <a:off x="1382378" y="5047408"/>
            <a:ext cx="1235850" cy="133923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F03BF6F7-F8F3-1FCC-B180-08F664CA7B10}"/>
              </a:ext>
            </a:extLst>
          </p:cNvPr>
          <p:cNvCxnSpPr>
            <a:cxnSpLocks/>
            <a:stCxn id="15" idx="2"/>
            <a:endCxn id="6" idx="1"/>
          </p:cNvCxnSpPr>
          <p:nvPr/>
        </p:nvCxnSpPr>
        <p:spPr>
          <a:xfrm rot="16200000" flipH="1">
            <a:off x="399430" y="6030356"/>
            <a:ext cx="3201746" cy="1339235"/>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4EDC2E70-E5E4-1F9F-0850-E19713EA4A8B}"/>
              </a:ext>
            </a:extLst>
          </p:cNvPr>
          <p:cNvSpPr/>
          <p:nvPr/>
        </p:nvSpPr>
        <p:spPr bwMode="auto">
          <a:xfrm>
            <a:off x="322136" y="14444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20" name="Rectangle 119">
            <a:extLst>
              <a:ext uri="{FF2B5EF4-FFF2-40B4-BE49-F238E27FC236}">
                <a16:creationId xmlns:a16="http://schemas.microsoft.com/office/drawing/2014/main" id="{45B63118-B414-3052-0173-9206B9E4400F}"/>
              </a:ext>
            </a:extLst>
          </p:cNvPr>
          <p:cNvSpPr/>
          <p:nvPr/>
        </p:nvSpPr>
        <p:spPr bwMode="auto">
          <a:xfrm>
            <a:off x="2715238"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bg1"/>
                </a:solidFill>
                <a:ea typeface="Segoe UI" pitchFamily="34" charset="0"/>
                <a:cs typeface="Segoe UI" pitchFamily="34" charset="0"/>
              </a:rPr>
              <a:t>Define ledger structure and currency policies</a:t>
            </a:r>
          </a:p>
        </p:txBody>
      </p:sp>
      <p:cxnSp>
        <p:nvCxnSpPr>
          <p:cNvPr id="128" name="Straight Arrow Connector 127">
            <a:extLst>
              <a:ext uri="{FF2B5EF4-FFF2-40B4-BE49-F238E27FC236}">
                <a16:creationId xmlns:a16="http://schemas.microsoft.com/office/drawing/2014/main" id="{6B2611C2-166F-68C2-A8D9-317C5202F64B}"/>
              </a:ext>
            </a:extLst>
          </p:cNvPr>
          <p:cNvCxnSpPr>
            <a:stCxn id="118" idx="3"/>
            <a:endCxn id="120" idx="1"/>
          </p:cNvCxnSpPr>
          <p:nvPr/>
        </p:nvCxnSpPr>
        <p:spPr>
          <a:xfrm>
            <a:off x="2335292" y="2174495"/>
            <a:ext cx="379946"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30718CFB-2F4E-27E0-FC76-8C3F3C35BDAA}"/>
              </a:ext>
            </a:extLst>
          </p:cNvPr>
          <p:cNvCxnSpPr>
            <a:cxnSpLocks/>
            <a:stCxn id="120" idx="3"/>
            <a:endCxn id="2" idx="1"/>
          </p:cNvCxnSpPr>
          <p:nvPr/>
        </p:nvCxnSpPr>
        <p:spPr>
          <a:xfrm>
            <a:off x="5115530" y="2174495"/>
            <a:ext cx="45494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05CE8AF9-A94E-9854-D70F-0AEFD8EE4E15}"/>
              </a:ext>
            </a:extLst>
          </p:cNvPr>
          <p:cNvCxnSpPr>
            <a:cxnSpLocks/>
            <a:stCxn id="10" idx="3"/>
            <a:endCxn id="2" idx="1"/>
          </p:cNvCxnSpPr>
          <p:nvPr/>
        </p:nvCxnSpPr>
        <p:spPr>
          <a:xfrm flipV="1">
            <a:off x="5070213" y="2174495"/>
            <a:ext cx="500266" cy="219456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Connector: Elbow 136">
            <a:extLst>
              <a:ext uri="{FF2B5EF4-FFF2-40B4-BE49-F238E27FC236}">
                <a16:creationId xmlns:a16="http://schemas.microsoft.com/office/drawing/2014/main" id="{D8C0B47A-05DC-F03E-FE25-7EA97876A94C}"/>
              </a:ext>
            </a:extLst>
          </p:cNvPr>
          <p:cNvCxnSpPr>
            <a:stCxn id="14" idx="1"/>
            <a:endCxn id="118" idx="1"/>
          </p:cNvCxnSpPr>
          <p:nvPr/>
        </p:nvCxnSpPr>
        <p:spPr>
          <a:xfrm rot="10800000" flipH="1" flipV="1">
            <a:off x="297944" y="652065"/>
            <a:ext cx="24191" cy="1522430"/>
          </a:xfrm>
          <a:prstGeom prst="bentConnector3">
            <a:avLst>
              <a:gd name="adj1" fmla="val -94498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FB4732B2-2E44-8AB3-04EF-A17C51E48177}"/>
              </a:ext>
            </a:extLst>
          </p:cNvPr>
          <p:cNvCxnSpPr>
            <a:stCxn id="14" idx="1"/>
            <a:endCxn id="15" idx="1"/>
          </p:cNvCxnSpPr>
          <p:nvPr/>
        </p:nvCxnSpPr>
        <p:spPr>
          <a:xfrm rot="10800000" flipH="1" flipV="1">
            <a:off x="297944" y="652065"/>
            <a:ext cx="26163" cy="3716990"/>
          </a:xfrm>
          <a:prstGeom prst="bentConnector3">
            <a:avLst>
              <a:gd name="adj1" fmla="val -87375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EEDD435-D768-94D1-FA9B-6F7C4AA926A8}"/>
              </a:ext>
            </a:extLst>
          </p:cNvPr>
          <p:cNvSpPr/>
          <p:nvPr/>
        </p:nvSpPr>
        <p:spPr bwMode="auto">
          <a:xfrm>
            <a:off x="5570479" y="14444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project invoices</a:t>
            </a:r>
          </a:p>
        </p:txBody>
      </p:sp>
      <p:cxnSp>
        <p:nvCxnSpPr>
          <p:cNvPr id="8" name="Connector: Elbow 7">
            <a:extLst>
              <a:ext uri="{FF2B5EF4-FFF2-40B4-BE49-F238E27FC236}">
                <a16:creationId xmlns:a16="http://schemas.microsoft.com/office/drawing/2014/main" id="{4A1497B7-400F-3AB3-2FD1-D24DD8BD4987}"/>
              </a:ext>
            </a:extLst>
          </p:cNvPr>
          <p:cNvCxnSpPr>
            <a:cxnSpLocks/>
            <a:stCxn id="2" idx="3"/>
            <a:endCxn id="96" idx="1"/>
          </p:cNvCxnSpPr>
          <p:nvPr/>
        </p:nvCxnSpPr>
        <p:spPr>
          <a:xfrm>
            <a:off x="7970771" y="2174495"/>
            <a:ext cx="370896" cy="12700"/>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BFFFD0B2-5232-0488-0EA4-B8FD5DE4371C}"/>
              </a:ext>
            </a:extLst>
          </p:cNvPr>
          <p:cNvCxnSpPr>
            <a:cxnSpLocks/>
          </p:cNvCxnSpPr>
          <p:nvPr/>
        </p:nvCxnSpPr>
        <p:spPr>
          <a:xfrm>
            <a:off x="16801505" y="5581211"/>
            <a:ext cx="24776" cy="16608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77736FB1-D885-AE9C-2303-CA9240DC908F}"/>
              </a:ext>
            </a:extLst>
          </p:cNvPr>
          <p:cNvSpPr/>
          <p:nvPr/>
        </p:nvSpPr>
        <p:spPr bwMode="auto">
          <a:xfrm>
            <a:off x="15595501" y="7242061"/>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Make adjustments to project transactions</a:t>
            </a:r>
          </a:p>
        </p:txBody>
      </p:sp>
      <p:sp>
        <p:nvSpPr>
          <p:cNvPr id="107" name="Rectangle 106">
            <a:extLst>
              <a:ext uri="{FF2B5EF4-FFF2-40B4-BE49-F238E27FC236}">
                <a16:creationId xmlns:a16="http://schemas.microsoft.com/office/drawing/2014/main" id="{7AB530AB-7C79-3A83-2E86-F57DF268FADA}"/>
              </a:ext>
            </a:extLst>
          </p:cNvPr>
          <p:cNvSpPr/>
          <p:nvPr/>
        </p:nvSpPr>
        <p:spPr bwMode="auto">
          <a:xfrm>
            <a:off x="15648554" y="12982484"/>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Record financial transactions</a:t>
            </a:r>
          </a:p>
        </p:txBody>
      </p:sp>
      <p:sp>
        <p:nvSpPr>
          <p:cNvPr id="109" name="Rectangle 108">
            <a:extLst>
              <a:ext uri="{FF2B5EF4-FFF2-40B4-BE49-F238E27FC236}">
                <a16:creationId xmlns:a16="http://schemas.microsoft.com/office/drawing/2014/main" id="{62294737-B6EF-FC25-2E66-01408E27AB48}"/>
              </a:ext>
            </a:extLst>
          </p:cNvPr>
          <p:cNvSpPr/>
          <p:nvPr/>
        </p:nvSpPr>
        <p:spPr bwMode="auto">
          <a:xfrm>
            <a:off x="15648554" y="9439358"/>
            <a:ext cx="240029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111" name="Straight Arrow Connector 110">
            <a:extLst>
              <a:ext uri="{FF2B5EF4-FFF2-40B4-BE49-F238E27FC236}">
                <a16:creationId xmlns:a16="http://schemas.microsoft.com/office/drawing/2014/main" id="{D761BB11-867C-9432-5A71-8555F2CF5D6C}"/>
              </a:ext>
            </a:extLst>
          </p:cNvPr>
          <p:cNvCxnSpPr>
            <a:cxnSpLocks/>
            <a:stCxn id="109" idx="2"/>
            <a:endCxn id="107" idx="0"/>
          </p:cNvCxnSpPr>
          <p:nvPr/>
        </p:nvCxnSpPr>
        <p:spPr>
          <a:xfrm>
            <a:off x="16848700" y="10899450"/>
            <a:ext cx="0" cy="208303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21438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178C732-D112-455B-A674-F5802F9110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20</TotalTime>
  <Words>1407</Words>
  <Application>Microsoft Office PowerPoint</Application>
  <PresentationFormat>Custom</PresentationFormat>
  <Paragraphs>211</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2023-08-10T23:40:13Z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